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  <p:sldMasterId id="2147483677" r:id="rId5"/>
    <p:sldMasterId id="2147483690" r:id="rId6"/>
    <p:sldMasterId id="2147483700" r:id="rId7"/>
    <p:sldMasterId id="2147483710" r:id="rId8"/>
  </p:sldMasterIdLst>
  <p:notesMasterIdLst>
    <p:notesMasterId r:id="rId15"/>
  </p:notesMasterIdLst>
  <p:sldIdLst>
    <p:sldId id="315" r:id="rId9"/>
    <p:sldId id="383" r:id="rId10"/>
    <p:sldId id="450" r:id="rId11"/>
    <p:sldId id="452" r:id="rId12"/>
    <p:sldId id="451" r:id="rId13"/>
    <p:sldId id="453" r:id="rId14"/>
  </p:sldIdLst>
  <p:sldSz cx="9144000" cy="5143500" type="screen16x9"/>
  <p:notesSz cx="6797675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" initials="a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0099FF"/>
    <a:srgbClr val="0000FF"/>
    <a:srgbClr val="FF5050"/>
    <a:srgbClr val="FF6600"/>
    <a:srgbClr val="FFCC66"/>
    <a:srgbClr val="FFCC99"/>
    <a:srgbClr val="0099CC"/>
    <a:srgbClr val="33CCCC"/>
    <a:srgbClr val="7D7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726" autoAdjust="0"/>
    <p:restoredTop sz="99759" autoAdjust="0"/>
  </p:normalViewPr>
  <p:slideViewPr>
    <p:cSldViewPr>
      <p:cViewPr varScale="1">
        <p:scale>
          <a:sx n="156" d="100"/>
          <a:sy n="156" d="100"/>
        </p:scale>
        <p:origin x="-32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4"/>
          </a:xfrm>
          <a:prstGeom prst="rect">
            <a:avLst/>
          </a:prstGeom>
        </p:spPr>
        <p:txBody>
          <a:bodyPr vert="horz" lIns="91438" tIns="45720" rIns="91438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634"/>
          </a:xfrm>
          <a:prstGeom prst="rect">
            <a:avLst/>
          </a:prstGeom>
        </p:spPr>
        <p:txBody>
          <a:bodyPr vert="horz" lIns="91438" tIns="45720" rIns="91438" bIns="45720" rtlCol="0"/>
          <a:lstStyle>
            <a:lvl1pPr algn="r">
              <a:defRPr sz="1200"/>
            </a:lvl1pPr>
          </a:lstStyle>
          <a:p>
            <a:fld id="{2B3356EA-4036-4874-8D8E-3278022F3C0D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39775"/>
            <a:ext cx="65849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20" rIns="91438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9"/>
          </a:xfrm>
          <a:prstGeom prst="rect">
            <a:avLst/>
          </a:prstGeom>
        </p:spPr>
        <p:txBody>
          <a:bodyPr vert="horz" lIns="91438" tIns="45720" rIns="91438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1" y="9377316"/>
            <a:ext cx="2945659" cy="493634"/>
          </a:xfrm>
          <a:prstGeom prst="rect">
            <a:avLst/>
          </a:prstGeom>
        </p:spPr>
        <p:txBody>
          <a:bodyPr vert="horz" lIns="91438" tIns="45720" rIns="91438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4" y="9377316"/>
            <a:ext cx="2945659" cy="493634"/>
          </a:xfrm>
          <a:prstGeom prst="rect">
            <a:avLst/>
          </a:prstGeom>
        </p:spPr>
        <p:txBody>
          <a:bodyPr vert="horz" lIns="91438" tIns="45720" rIns="91438" bIns="45720" rtlCol="0" anchor="b"/>
          <a:lstStyle>
            <a:lvl1pPr algn="r">
              <a:defRPr sz="1200"/>
            </a:lvl1pPr>
          </a:lstStyle>
          <a:p>
            <a:fld id="{F6131815-A913-411D-B84C-BED81DBD054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067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1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1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5.png"/><Relationship Id="rId2" Type="http://schemas.openxmlformats.org/officeDocument/2006/relationships/tags" Target="../tags/tag2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5.png"/><Relationship Id="rId2" Type="http://schemas.openxmlformats.org/officeDocument/2006/relationships/tags" Target="../tags/tag21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5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15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25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5.png"/><Relationship Id="rId2" Type="http://schemas.openxmlformats.org/officeDocument/2006/relationships/tags" Target="../tags/tag2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1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5.png"/><Relationship Id="rId2" Type="http://schemas.openxmlformats.org/officeDocument/2006/relationships/tags" Target="../tags/tag28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9.png"/><Relationship Id="rId2" Type="http://schemas.openxmlformats.org/officeDocument/2006/relationships/tags" Target="../tags/tag29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9.png"/><Relationship Id="rId2" Type="http://schemas.openxmlformats.org/officeDocument/2006/relationships/tags" Target="../tags/tag30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19.png"/><Relationship Id="rId2" Type="http://schemas.openxmlformats.org/officeDocument/2006/relationships/tags" Target="../tags/tag31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Relationship Id="rId9" Type="http://schemas.openxmlformats.org/officeDocument/2006/relationships/image" Target="../media/image21.pn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5.png"/><Relationship Id="rId2" Type="http://schemas.openxmlformats.org/officeDocument/2006/relationships/tags" Target="../tags/tag32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22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5.png"/><Relationship Id="rId2" Type="http://schemas.openxmlformats.org/officeDocument/2006/relationships/tags" Target="../tags/tag34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2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5.png"/><Relationship Id="rId2" Type="http://schemas.openxmlformats.org/officeDocument/2006/relationships/tags" Target="../tags/tag35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24.png"/><Relationship Id="rId2" Type="http://schemas.openxmlformats.org/officeDocument/2006/relationships/tags" Target="../tags/tag36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24.png"/><Relationship Id="rId2" Type="http://schemas.openxmlformats.org/officeDocument/2006/relationships/tags" Target="../tags/tag37.xml"/><Relationship Id="rId1" Type="http://schemas.openxmlformats.org/officeDocument/2006/relationships/vmlDrawing" Target="../drawings/vmlDrawing37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Relationship Id="rId9" Type="http://schemas.openxmlformats.org/officeDocument/2006/relationships/image" Target="../media/image25.pn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24.png"/><Relationship Id="rId2" Type="http://schemas.openxmlformats.org/officeDocument/2006/relationships/tags" Target="../tags/tag38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26.pn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5.xml"/><Relationship Id="rId7" Type="http://schemas.openxmlformats.org/officeDocument/2006/relationships/image" Target="../media/image24.png"/><Relationship Id="rId2" Type="http://schemas.openxmlformats.org/officeDocument/2006/relationships/tags" Target="../tags/tag39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27.png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1.png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86746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50240" y="0"/>
            <a:ext cx="8491478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19" name="Rectangle à coins arrondis 12"/>
          <p:cNvSpPr/>
          <p:nvPr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3"/>
          <p:cNvSpPr/>
          <p:nvPr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192382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560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5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rgbClr val="96BE0F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rgbClr val="96BE0F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44140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192762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30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Rectangle à coins arrondis 12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0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75903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131224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4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30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Rectangle à coins arrondis 12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0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8186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656160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6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50240" y="0"/>
            <a:ext cx="8491478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19" name="Rectangle à coins arrondis 12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à coins arrondis 13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26958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0329289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9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6140" y="0"/>
            <a:ext cx="573786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0753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359715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1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6140" y="0"/>
            <a:ext cx="573786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5" hasCustomPrompt="1"/>
          </p:nvPr>
        </p:nvSpPr>
        <p:spPr>
          <a:xfrm>
            <a:off x="6071870" y="621000"/>
            <a:ext cx="2914860" cy="1603173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37162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7526787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4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5660" y="0"/>
            <a:ext cx="576834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6" name="Espace réservé du texte 56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6104127" y="622173"/>
            <a:ext cx="2912727" cy="16020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28600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003992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6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5660" y="0"/>
            <a:ext cx="576834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5" name="Espace réservé du texte 56"/>
          <p:cNvSpPr>
            <a:spLocks noGrp="1" noChangeAspect="1"/>
          </p:cNvSpPr>
          <p:nvPr>
            <p:ph type="body" sz="quarter" idx="37" hasCustomPrompt="1"/>
          </p:nvPr>
        </p:nvSpPr>
        <p:spPr>
          <a:xfrm>
            <a:off x="6087139" y="622173"/>
            <a:ext cx="2912727" cy="16020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0528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7792064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98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Imag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756000" cy="35208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675001"/>
            <a:ext cx="756000" cy="1348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23851" y="250032"/>
            <a:ext cx="8496299" cy="4855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1587" y="11070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3002280" y="1083110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0466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3000693" y="2020119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1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1587" y="29835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2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3002280" y="2957128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9231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7" hasCustomPrompt="1"/>
          </p:nvPr>
        </p:nvSpPr>
        <p:spPr>
          <a:xfrm>
            <a:off x="3002974" y="3894136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5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8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9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82200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494431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6140" y="0"/>
            <a:ext cx="573786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11706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/>
          <p:cNvSpPr/>
          <p:nvPr userDrawn="1"/>
        </p:nvSpPr>
        <p:spPr>
          <a:xfrm>
            <a:off x="1" y="4002560"/>
            <a:ext cx="1773168" cy="6510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25"/>
          <p:cNvSpPr/>
          <p:nvPr userDrawn="1"/>
        </p:nvSpPr>
        <p:spPr>
          <a:xfrm>
            <a:off x="661988" y="40025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1" y="3062960"/>
            <a:ext cx="1773168" cy="65108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661988" y="30629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1" y="2126060"/>
            <a:ext cx="1773168" cy="651081"/>
          </a:xfrm>
          <a:prstGeom prst="rect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 userDrawn="1"/>
        </p:nvSpPr>
        <p:spPr>
          <a:xfrm>
            <a:off x="661988" y="21260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 userDrawn="1"/>
        </p:nvSpPr>
        <p:spPr>
          <a:xfrm>
            <a:off x="1" y="1186460"/>
            <a:ext cx="1773168" cy="6510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 userDrawn="1"/>
        </p:nvSpPr>
        <p:spPr>
          <a:xfrm>
            <a:off x="661988" y="11864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756000" cy="35208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675001"/>
            <a:ext cx="756000" cy="1348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23851" y="250032"/>
            <a:ext cx="8496299" cy="4855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1587" y="11070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3002280" y="1083110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0466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3000693" y="2020119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1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1587" y="29835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2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3002280" y="2957128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9231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7" hasCustomPrompt="1"/>
          </p:nvPr>
        </p:nvSpPr>
        <p:spPr>
          <a:xfrm>
            <a:off x="3002974" y="3894136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5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8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9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37289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 dirty="0" smtClean="0"/>
              <a:t>TITLE</a:t>
            </a:r>
          </a:p>
          <a:p>
            <a:pPr lvl="1"/>
            <a:r>
              <a:rPr lang="en-US" noProof="0" dirty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79644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3564000" cy="3175397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>
          <a:xfrm>
            <a:off x="4248151" y="1383506"/>
            <a:ext cx="4568825" cy="3148013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lvl1pPr>
          </a:lstStyle>
          <a:p>
            <a:r>
              <a:rPr lang="en-US" noProof="0" smtClean="0"/>
              <a:t>Select the icon to insert a picture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01733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222570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32215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Espace réservé du texte 56"/>
          <p:cNvSpPr>
            <a:spLocks noGrp="1"/>
          </p:cNvSpPr>
          <p:nvPr>
            <p:ph type="body" sz="quarter" idx="29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7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30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18" name="Rectangle à coins arrondis 15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6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99210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75370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8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6140" y="0"/>
            <a:ext cx="573786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60205474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843809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0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rgbClr val="96BE0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30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6" name="Rectangle à coins arrondis 15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28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0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60562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288892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3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0" name="Rectangle 29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rgbClr val="96BE0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13760" y="0"/>
            <a:ext cx="573024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100951" y="622173"/>
            <a:ext cx="2912728" cy="16020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58380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361939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5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Rectangle 27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rgbClr val="96BE0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45180" y="0"/>
            <a:ext cx="579882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85035" y="620999"/>
            <a:ext cx="2912216" cy="1601719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329556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57636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8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rgbClr val="96BE0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60420" y="0"/>
            <a:ext cx="578358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100092" y="621000"/>
            <a:ext cx="2899160" cy="1594538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3295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618226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7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Espace réservé pour une image 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30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Rectangle à coins arrondis 12"/>
          <p:cNvSpPr/>
          <p:nvPr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0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rgbClr val="96BE0F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rgbClr val="96BE0F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09810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3564000" cy="3175397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>
          <a:xfrm>
            <a:off x="4248151" y="1383506"/>
            <a:ext cx="4568825" cy="3148013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lvl1pPr>
          </a:lstStyle>
          <a:p>
            <a:r>
              <a:rPr lang="en-US" noProof="0" smtClean="0"/>
              <a:t>Select the icon to insert a picture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rgbClr val="96BE0F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rgbClr val="96BE0F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32641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rgbClr val="96BE0F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rgbClr val="96BE0F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8105132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405808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2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0" name="Espace réservé du texte 56"/>
          <p:cNvSpPr>
            <a:spLocks noGrp="1"/>
          </p:cNvSpPr>
          <p:nvPr>
            <p:ph type="body" sz="quarter" idx="29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1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29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5790693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9150938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5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1850" y="0"/>
            <a:ext cx="577215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459696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3086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7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661988" y="0"/>
            <a:ext cx="8479729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6" name="Rectangle à coins arrondis 15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28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1160782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7384655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0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1850" y="0"/>
            <a:ext cx="577215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Rectangle à coins arrondis 17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78862" y="621000"/>
            <a:ext cx="2934538" cy="1613996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1447950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7209965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32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0425" y="0"/>
            <a:ext cx="5743575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Rectangle à coins arrondis 17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70851" y="621000"/>
            <a:ext cx="2934538" cy="1613996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60423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3114886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34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5" name="Rectangle 24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19475" y="0"/>
            <a:ext cx="5724525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5" name="Rectangle à coins arrondis 14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7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64711" y="621000"/>
            <a:ext cx="2934538" cy="1613996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60423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4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4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22900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7704881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0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Espace réservé pour une image 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06140" y="0"/>
            <a:ext cx="573786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5" hasCustomPrompt="1"/>
          </p:nvPr>
        </p:nvSpPr>
        <p:spPr>
          <a:xfrm>
            <a:off x="6071870" y="621000"/>
            <a:ext cx="2914860" cy="1603173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883646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3564000" cy="3175397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>
          <a:xfrm>
            <a:off x="4248151" y="1383506"/>
            <a:ext cx="4568825" cy="3148013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lvl1pPr>
          </a:lstStyle>
          <a:p>
            <a:r>
              <a:rPr lang="en-US" noProof="0" smtClean="0"/>
              <a:t>Select the icon to insert a picture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4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4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58401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4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4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918785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1123743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9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7" name="Espace réservé du texte 56"/>
          <p:cNvSpPr>
            <a:spLocks noGrp="1"/>
          </p:cNvSpPr>
          <p:nvPr>
            <p:ph type="body" sz="quarter" idx="29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9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327026" y="0"/>
            <a:ext cx="8814692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0" name="Rectangle à coins arrondis 15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16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10835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2886496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420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0"/>
            <a:ext cx="571500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492688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6687480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44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3175" y="0"/>
            <a:ext cx="9140825" cy="51435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space réservé du texte 54"/>
          <p:cNvSpPr>
            <a:spLocks noGrp="1"/>
          </p:cNvSpPr>
          <p:nvPr>
            <p:ph type="body" sz="quarter" idx="18" hasCustomPrompt="1"/>
          </p:nvPr>
        </p:nvSpPr>
        <p:spPr>
          <a:xfrm>
            <a:off x="327026" y="0"/>
            <a:ext cx="8814692" cy="5143500"/>
          </a:xfrm>
          <a:noFill/>
        </p:spPr>
        <p:txBody>
          <a:bodyPr lIns="72000" tIns="1584000" rIns="651600" bIns="126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</a:defRPr>
            </a:lvl1pPr>
            <a:lvl2pPr marL="0" indent="0" algn="r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None/>
              <a:defRPr sz="2100">
                <a:solidFill>
                  <a:schemeClr val="bg1"/>
                </a:solidFill>
              </a:defRPr>
            </a:lvl2pPr>
          </a:lstStyle>
          <a:p>
            <a:pPr lvl="0"/>
            <a:r>
              <a:rPr lang="fr-FR" dirty="0" smtClean="0"/>
              <a:t>Title</a:t>
            </a:r>
          </a:p>
          <a:p>
            <a:pPr lvl="1"/>
            <a:r>
              <a:rPr lang="fr-FR" dirty="0" smtClean="0"/>
              <a:t>Date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1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6" name="Rectangle à coins arrondis 15"/>
          <p:cNvSpPr/>
          <p:nvPr userDrawn="1"/>
        </p:nvSpPr>
        <p:spPr>
          <a:xfrm>
            <a:off x="7803355" y="1440487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à coins arrondis 16"/>
          <p:cNvSpPr/>
          <p:nvPr userDrawn="1"/>
        </p:nvSpPr>
        <p:spPr>
          <a:xfrm>
            <a:off x="7803355" y="3606884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28" hasCustomPrompt="1"/>
          </p:nvPr>
        </p:nvSpPr>
        <p:spPr>
          <a:xfrm>
            <a:off x="6725636" y="4808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865631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hapitr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5848794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46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0"/>
            <a:ext cx="571500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72140" y="621000"/>
            <a:ext cx="2934909" cy="16142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469174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70852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19475" y="0"/>
            <a:ext cx="5724525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77336" y="621000"/>
            <a:ext cx="2923364" cy="160785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658818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0507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516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Espace réservé pour une image  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0"/>
            <a:ext cx="571500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pPr algn="l"/>
            <a:r>
              <a:rPr lang="fr-FR" smtClean="0"/>
              <a:t>TITRE DE LA PRESENTATION ( MENU "INSERTION / EN-TETE ET PIED DE PAGE")</a:t>
            </a:r>
            <a:endParaRPr lang="fr-FR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22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4" name="Rectangle à coins arrondis 23"/>
          <p:cNvSpPr/>
          <p:nvPr userDrawn="1"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 userDrawn="1"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space réservé du texte 56"/>
          <p:cNvSpPr>
            <a:spLocks noGrp="1"/>
          </p:cNvSpPr>
          <p:nvPr>
            <p:ph type="body" sz="quarter" idx="37" hasCustomPrompt="1"/>
          </p:nvPr>
        </p:nvSpPr>
        <p:spPr>
          <a:xfrm>
            <a:off x="6045200" y="621000"/>
            <a:ext cx="2980900" cy="1639495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658818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3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26897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3564000" cy="3175397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>
          <a:xfrm>
            <a:off x="4248151" y="1383506"/>
            <a:ext cx="4568825" cy="3148013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lvl1pPr>
          </a:lstStyle>
          <a:p>
            <a:r>
              <a:rPr lang="en-US" noProof="0" smtClean="0"/>
              <a:t>Select the icon to insert a picture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3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66761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623045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24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" name="Espace réservé pour une image 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5660" y="0"/>
            <a:ext cx="576834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6" name="Espace réservé du texte 56"/>
          <p:cNvSpPr>
            <a:spLocks noGrp="1" noChangeAspect="1"/>
          </p:cNvSpPr>
          <p:nvPr>
            <p:ph type="body" sz="quarter" idx="32" hasCustomPrompt="1"/>
          </p:nvPr>
        </p:nvSpPr>
        <p:spPr>
          <a:xfrm>
            <a:off x="6104127" y="622173"/>
            <a:ext cx="2912727" cy="16020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7496032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3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3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74500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hapitr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162038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8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Espace réservé pour une image 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1508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267725" y="0"/>
            <a:ext cx="5876275" cy="5143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24" hasCustomPrompt="1"/>
          </p:nvPr>
        </p:nvSpPr>
        <p:spPr>
          <a:xfrm>
            <a:off x="3375660" y="0"/>
            <a:ext cx="5768340" cy="5143500"/>
          </a:xfrm>
          <a:noFill/>
        </p:spPr>
        <p:txBody>
          <a:bodyPr lIns="72000" tIns="2088000" rIns="651600" bIns="2700000"/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Chapter title</a:t>
            </a:r>
          </a:p>
        </p:txBody>
      </p:sp>
      <p:sp>
        <p:nvSpPr>
          <p:cNvPr id="11" name="Espace réservé de la date 1"/>
          <p:cNvSpPr>
            <a:spLocks noGrp="1"/>
          </p:cNvSpPr>
          <p:nvPr>
            <p:ph type="dt" sz="half" idx="26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2" name="Espace réservé du pied de page 2"/>
          <p:cNvSpPr>
            <a:spLocks noGrp="1"/>
          </p:cNvSpPr>
          <p:nvPr>
            <p:ph type="ftr" sz="quarter" idx="27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Espace réservé du numéro de diapositive 3"/>
          <p:cNvSpPr>
            <a:spLocks noGrp="1"/>
          </p:cNvSpPr>
          <p:nvPr>
            <p:ph type="sldNum" sz="quarter" idx="28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Espace réservé du texte 56"/>
          <p:cNvSpPr>
            <a:spLocks noGrp="1"/>
          </p:cNvSpPr>
          <p:nvPr>
            <p:ph type="body" sz="quarter" idx="34" hasCustomPrompt="1"/>
          </p:nvPr>
        </p:nvSpPr>
        <p:spPr>
          <a:xfrm>
            <a:off x="146" y="4416900"/>
            <a:ext cx="9143708" cy="322446"/>
          </a:xfr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7803355" y="464718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7803355" y="2999330"/>
            <a:ext cx="658813" cy="5490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56"/>
          <p:cNvSpPr>
            <a:spLocks noGrp="1"/>
          </p:cNvSpPr>
          <p:nvPr>
            <p:ph type="body" sz="quarter" idx="36" hasCustomPrompt="1"/>
          </p:nvPr>
        </p:nvSpPr>
        <p:spPr>
          <a:xfrm>
            <a:off x="6725636" y="3115191"/>
            <a:ext cx="2314482" cy="1157241"/>
          </a:xfr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  <p:sp>
        <p:nvSpPr>
          <p:cNvPr id="25" name="Espace réservé du texte 56"/>
          <p:cNvSpPr>
            <a:spLocks noGrp="1" noChangeAspect="1"/>
          </p:cNvSpPr>
          <p:nvPr>
            <p:ph type="body" sz="quarter" idx="37" hasCustomPrompt="1"/>
          </p:nvPr>
        </p:nvSpPr>
        <p:spPr>
          <a:xfrm>
            <a:off x="6087139" y="622173"/>
            <a:ext cx="2912727" cy="1602000"/>
          </a:xfr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a:blipFill>
        </p:spPr>
        <p:txBody>
          <a:bodyPr/>
          <a:lstStyle>
            <a:lvl1pPr marL="0" indent="0">
              <a:buNone/>
              <a:defRPr sz="100">
                <a:solidFill>
                  <a:schemeClr val="accent3">
                    <a:alpha val="0"/>
                  </a:schemeClr>
                </a:solidFill>
              </a:defRPr>
            </a:lvl1pPr>
          </a:lstStyle>
          <a:p>
            <a:pPr lvl="0"/>
            <a:r>
              <a:rPr lang="fr-FR" smtClean="0"/>
              <a:t>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11337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0794041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72" name="Diapositive think-cell" r:id="rId4" imgW="0" imgH="0" progId="TCLayout.ActiveDocument.1">
                  <p:embed/>
                </p:oleObj>
              </mc:Choice>
              <mc:Fallback>
                <p:oleObj name="Diapositive think-cell" r:id="rId4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/>
          <p:cNvSpPr/>
          <p:nvPr/>
        </p:nvSpPr>
        <p:spPr>
          <a:xfrm>
            <a:off x="1" y="4002560"/>
            <a:ext cx="1773168" cy="6510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à coins arrondis 25"/>
          <p:cNvSpPr/>
          <p:nvPr/>
        </p:nvSpPr>
        <p:spPr>
          <a:xfrm>
            <a:off x="661988" y="40025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1" y="3062960"/>
            <a:ext cx="1773168" cy="65108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à coins arrondis 23"/>
          <p:cNvSpPr/>
          <p:nvPr/>
        </p:nvSpPr>
        <p:spPr>
          <a:xfrm>
            <a:off x="661988" y="30629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1" y="2126060"/>
            <a:ext cx="1773168" cy="651081"/>
          </a:xfrm>
          <a:prstGeom prst="rect">
            <a:avLst/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à coins arrondis 21"/>
          <p:cNvSpPr/>
          <p:nvPr/>
        </p:nvSpPr>
        <p:spPr>
          <a:xfrm>
            <a:off x="661988" y="21260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" y="1186460"/>
            <a:ext cx="1773168" cy="6510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661988" y="1186460"/>
            <a:ext cx="2058351" cy="65108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0"/>
            <a:ext cx="756000" cy="352089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675001"/>
            <a:ext cx="756000" cy="13489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323851" y="250032"/>
            <a:ext cx="8496299" cy="4855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1587" y="11070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3002280" y="1083110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0466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3000693" y="2020119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1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1587" y="29835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2" name="Espace réservé du texte 7"/>
          <p:cNvSpPr>
            <a:spLocks noGrp="1"/>
          </p:cNvSpPr>
          <p:nvPr>
            <p:ph type="body" sz="quarter" idx="15" hasCustomPrompt="1"/>
          </p:nvPr>
        </p:nvSpPr>
        <p:spPr>
          <a:xfrm>
            <a:off x="3002280" y="2957128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3" name="Espace réservé du texte 5"/>
          <p:cNvSpPr>
            <a:spLocks noGrp="1"/>
          </p:cNvSpPr>
          <p:nvPr>
            <p:ph type="body" sz="quarter" idx="16" hasCustomPrompt="1"/>
          </p:nvPr>
        </p:nvSpPr>
        <p:spPr>
          <a:xfrm>
            <a:off x="0" y="3923100"/>
            <a:ext cx="2842260" cy="810000"/>
          </a:xfrm>
          <a:noFill/>
        </p:spPr>
        <p:txBody>
          <a:bodyPr lIns="936000" anchor="ctr" anchorCtr="0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Chapitre 0</a:t>
            </a:r>
          </a:p>
        </p:txBody>
      </p:sp>
      <p:sp>
        <p:nvSpPr>
          <p:cNvPr id="14" name="Espace réservé du texte 7"/>
          <p:cNvSpPr>
            <a:spLocks noGrp="1"/>
          </p:cNvSpPr>
          <p:nvPr>
            <p:ph type="body" sz="quarter" idx="17" hasCustomPrompt="1"/>
          </p:nvPr>
        </p:nvSpPr>
        <p:spPr>
          <a:xfrm>
            <a:off x="3002974" y="3894136"/>
            <a:ext cx="5814695" cy="864000"/>
          </a:xfrm>
        </p:spPr>
        <p:txBody>
          <a:bodyPr anchor="ctr" anchorCtr="0"/>
          <a:lstStyle>
            <a:lvl1pPr marL="0" inden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  <a:defRPr sz="1600"/>
            </a:lvl1pPr>
          </a:lstStyle>
          <a:p>
            <a:pPr lvl="0"/>
            <a:r>
              <a:rPr lang="fr-FR" smtClean="0"/>
              <a:t>Texte</a:t>
            </a:r>
          </a:p>
        </p:txBody>
      </p:sp>
      <p:sp>
        <p:nvSpPr>
          <p:cNvPr id="15" name="Espace réservé de la date 1"/>
          <p:cNvSpPr>
            <a:spLocks noGrp="1"/>
          </p:cNvSpPr>
          <p:nvPr>
            <p:ph type="dt" sz="half" idx="24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18" name="Espace réservé du pied de page 2"/>
          <p:cNvSpPr>
            <a:spLocks noGrp="1"/>
          </p:cNvSpPr>
          <p:nvPr>
            <p:ph type="ftr" sz="quarter" idx="25"/>
          </p:nvPr>
        </p:nvSpPr>
        <p:spPr>
          <a:xfrm>
            <a:off x="1" y="5020866"/>
            <a:ext cx="327025" cy="122634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9" name="Espace réservé du numéro de diapositive 3"/>
          <p:cNvSpPr>
            <a:spLocks noGrp="1"/>
          </p:cNvSpPr>
          <p:nvPr>
            <p:ph type="sldNum" sz="quarter" idx="26"/>
          </p:nvPr>
        </p:nvSpPr>
        <p:spPr>
          <a:xfrm>
            <a:off x="1" y="5020867"/>
            <a:ext cx="327024" cy="122633"/>
          </a:xfrm>
        </p:spPr>
        <p:txBody>
          <a:bodyPr/>
          <a:lstStyle>
            <a:lvl1pPr>
              <a:defRPr sz="100">
                <a:solidFill>
                  <a:schemeClr val="bg2">
                    <a:alpha val="0"/>
                  </a:schemeClr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06815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3564000" cy="31753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 baseline="0"/>
            </a:lvl4pPr>
          </a:lstStyle>
          <a:p>
            <a:pPr lvl="0"/>
            <a:r>
              <a:rPr lang="en-US" noProof="0" dirty="0" smtClean="0"/>
              <a:t>Text level 1</a:t>
            </a:r>
          </a:p>
          <a:p>
            <a:pPr lvl="1"/>
            <a:r>
              <a:rPr lang="en-US" noProof="0" dirty="0" smtClean="0"/>
              <a:t>Text level 2</a:t>
            </a:r>
          </a:p>
          <a:p>
            <a:pPr lvl="2"/>
            <a:r>
              <a:rPr lang="en-US" noProof="0" dirty="0" smtClean="0"/>
              <a:t>Text level 3</a:t>
            </a:r>
          </a:p>
          <a:p>
            <a:pPr lvl="3"/>
            <a:r>
              <a:rPr lang="en-US" noProof="0" dirty="0" smtClean="0"/>
              <a:t>Text level 4</a:t>
            </a:r>
          </a:p>
          <a:p>
            <a:pPr lvl="4"/>
            <a:r>
              <a:rPr lang="en-US" noProof="0" dirty="0" smtClean="0"/>
              <a:t>Text level 5</a:t>
            </a:r>
            <a:endParaRPr lang="en-US" noProof="0" dirty="0"/>
          </a:p>
        </p:txBody>
      </p:sp>
      <p:sp>
        <p:nvSpPr>
          <p:cNvPr id="5" name="Espace réservé pour une image  61"/>
          <p:cNvSpPr>
            <a:spLocks noGrp="1"/>
          </p:cNvSpPr>
          <p:nvPr>
            <p:ph type="pic" sz="quarter" idx="25" hasCustomPrompt="1"/>
          </p:nvPr>
        </p:nvSpPr>
        <p:spPr>
          <a:xfrm>
            <a:off x="4248151" y="1383506"/>
            <a:ext cx="4568825" cy="3148013"/>
          </a:xfrm>
          <a:solidFill>
            <a:schemeClr val="bg2"/>
          </a:solidFill>
        </p:spPr>
        <p:txBody>
          <a:bodyPr lIns="360000" tIns="720000" rIns="36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</a:lvl1pPr>
          </a:lstStyle>
          <a:p>
            <a:r>
              <a:rPr lang="en-US" noProof="0" smtClean="0"/>
              <a:t>Select the icon to insert a picture</a:t>
            </a:r>
          </a:p>
        </p:txBody>
      </p:sp>
      <p:sp>
        <p:nvSpPr>
          <p:cNvPr id="6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195681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23851" y="1356123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 hasCustomPrompt="1"/>
          </p:nvPr>
        </p:nvSpPr>
        <p:spPr>
          <a:xfrm>
            <a:off x="377834" y="3787379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7" name="Espace réservé du contenu 2"/>
          <p:cNvSpPr>
            <a:spLocks noGrp="1"/>
          </p:cNvSpPr>
          <p:nvPr>
            <p:ph idx="11" hasCustomPrompt="1"/>
          </p:nvPr>
        </p:nvSpPr>
        <p:spPr>
          <a:xfrm>
            <a:off x="3276017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8" name="Espace réservé du texte 5"/>
          <p:cNvSpPr>
            <a:spLocks noGrp="1"/>
          </p:cNvSpPr>
          <p:nvPr>
            <p:ph type="body" sz="quarter" idx="12" hasCustomPrompt="1"/>
          </p:nvPr>
        </p:nvSpPr>
        <p:spPr>
          <a:xfrm>
            <a:off x="3330000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6217110" y="1356122"/>
            <a:ext cx="2591966" cy="2349753"/>
          </a:xfrm>
        </p:spPr>
        <p:txBody>
          <a:bodyPr/>
          <a:lstStyle>
            <a:lvl4pPr>
              <a:defRPr baseline="0"/>
            </a:lvl4pPr>
          </a:lstStyle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10" name="Espace réservé du texte 5"/>
          <p:cNvSpPr>
            <a:spLocks noGrp="1"/>
          </p:cNvSpPr>
          <p:nvPr>
            <p:ph type="body" sz="quarter" idx="14" hasCustomPrompt="1"/>
          </p:nvPr>
        </p:nvSpPr>
        <p:spPr>
          <a:xfrm>
            <a:off x="6271093" y="3787378"/>
            <a:ext cx="2484000" cy="675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anchor="ctr" anchorCtr="0"/>
          <a:lstStyle>
            <a:lvl1pPr marL="0" indent="0"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 smtClean="0"/>
              <a:t>Text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27025" y="250031"/>
            <a:ext cx="8489950" cy="674536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200" b="1">
                <a:solidFill>
                  <a:schemeClr val="accent1"/>
                </a:solidFill>
              </a:defRPr>
            </a:lvl1pPr>
            <a:lvl2pPr marL="0" inden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SzPct val="25000"/>
              <a:buFontTx/>
              <a:buBlip>
                <a:blip r:embed="rId2"/>
              </a:buBlip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US" noProof="0" smtClean="0"/>
              <a:t>TITLE</a:t>
            </a:r>
          </a:p>
          <a:p>
            <a:pPr lvl="1"/>
            <a:r>
              <a:rPr lang="en-US" noProof="0" smtClean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6135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9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oleObject" Target="../embeddings/oleObject19.bin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ags" Target="../tags/tag19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vmlDrawing" Target="../drawings/vmlDrawing19.v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3.png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oleObject" Target="../embeddings/oleObject26.bin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ags" Target="../tags/tag26.xml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vmlDrawing" Target="../drawings/vmlDrawing26.v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18.png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oleObject" Target="../embeddings/oleObject33.bin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ags" Target="../tags/tag33.xml"/><Relationship Id="rId2" Type="http://schemas.openxmlformats.org/officeDocument/2006/relationships/slideLayout" Target="../slideLayouts/slideLayout4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vmlDrawing" Target="../drawings/vmlDrawing33.vml"/><Relationship Id="rId5" Type="http://schemas.openxmlformats.org/officeDocument/2006/relationships/slideLayout" Target="../slideLayouts/slideLayout46.xml"/><Relationship Id="rId15" Type="http://schemas.openxmlformats.org/officeDocument/2006/relationships/image" Target="../media/image23.png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824159960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4" name="Diapositive think-cell" r:id="rId15" imgW="0" imgH="0" progId="TCLayout.ActiveDocument.1">
                  <p:embed/>
                </p:oleObj>
              </mc:Choice>
              <mc:Fallback>
                <p:oleObj name="Diapositive think-cell" r:id="rId15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Image 1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4636676"/>
            <a:ext cx="7962900" cy="376911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3851" y="250032"/>
            <a:ext cx="8496299" cy="6475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851" y="1356123"/>
            <a:ext cx="8496299" cy="31753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3850" y="4893469"/>
            <a:ext cx="1079798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fld id="{F663494B-11AD-4044-84CF-2D439E662FE7}" type="datetimeFigureOut">
              <a:rPr lang="nl-NL" smtClean="0"/>
              <a:t>30-6-2017</a:t>
            </a:fld>
            <a:endParaRPr lang="nl-NL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39652" y="4893469"/>
            <a:ext cx="6804236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3890" y="4893469"/>
            <a:ext cx="576261" cy="250031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BE9DF14E-77A6-43E1-AD9E-FE49AFFAAFCE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Rectangle à coins arrondis 10"/>
          <p:cNvSpPr/>
          <p:nvPr/>
        </p:nvSpPr>
        <p:spPr>
          <a:xfrm>
            <a:off x="327025" y="231418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27025" y="883284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2" descr="L:\1516904_Atlantic_ Deploiement_280515\Publishing\Charte\LOGO-BLOC MARQUE\LOGO\Engie_Logo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55160" y="4448760"/>
            <a:ext cx="1211040" cy="6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3" r:id="rId9"/>
    <p:sldLayoutId id="2147483676" r:id="rId10"/>
    <p:sldLayoutId id="214748366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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—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 hidden="1"/>
          <p:cNvGraphicFramePr>
            <a:graphicFrameLocks noChangeAspect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710880706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96" name="Diapositive think-cell" r:id="rId16" imgW="0" imgH="0" progId="TCLayout.ActiveDocument.1">
                  <p:embed/>
                </p:oleObj>
              </mc:Choice>
              <mc:Fallback>
                <p:oleObj name="Diapositive think-cell" r:id="rId16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Imag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4636676"/>
            <a:ext cx="7962900" cy="376911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3851" y="250032"/>
            <a:ext cx="8496299" cy="6475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851" y="1356123"/>
            <a:ext cx="8496299" cy="31753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3850" y="4893469"/>
            <a:ext cx="1079798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39652" y="4893469"/>
            <a:ext cx="6804236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3890" y="4893469"/>
            <a:ext cx="576261" cy="250031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327025" y="231418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27025" y="883284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Picture 2" descr="L:\1516904_Atlantic_ Deploiement_280515\Publishing\Charte\LOGO-BLOC MARQUE\LOGO\Engie_Logo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55160" y="4448760"/>
            <a:ext cx="1211040" cy="6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49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/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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—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t 8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904823552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36" name="Diapositive think-cell" r:id="rId13" imgW="0" imgH="0" progId="TCLayout.ActiveDocument.1">
                  <p:embed/>
                </p:oleObj>
              </mc:Choice>
              <mc:Fallback>
                <p:oleObj name="Diapositive think-cell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0" y="4637159"/>
            <a:ext cx="7962900" cy="37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L:\1516904_Atlantic_ Deploiement_280515\Publishing\Charte\LOGO-BLOC MARQUE\LOGO\Engie_Log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55160" y="4448760"/>
            <a:ext cx="1211040" cy="6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3851" y="250032"/>
            <a:ext cx="8496299" cy="6475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noProof="0" smtClean="0"/>
              <a:t>TITLE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851" y="1356123"/>
            <a:ext cx="8496299" cy="31753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3850" y="4893469"/>
            <a:ext cx="1079798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39652" y="4893469"/>
            <a:ext cx="6804236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3890" y="4893469"/>
            <a:ext cx="576261" cy="250031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27025" y="231418"/>
            <a:ext cx="324000" cy="27000"/>
          </a:xfrm>
          <a:prstGeom prst="roundRect">
            <a:avLst>
              <a:gd name="adj" fmla="val 50000"/>
            </a:avLst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327025" y="883284"/>
            <a:ext cx="324000" cy="27000"/>
          </a:xfrm>
          <a:prstGeom prst="roundRect">
            <a:avLst>
              <a:gd name="adj" fmla="val 50000"/>
            </a:avLst>
          </a:prstGeom>
          <a:solidFill>
            <a:srgbClr val="96BE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03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p:transition/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96BE0F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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—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514856634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04" name="Diapositive think-cell" r:id="rId13" imgW="0" imgH="0" progId="TCLayout.ActiveDocument.1">
                  <p:embed/>
                </p:oleObj>
              </mc:Choice>
              <mc:Fallback>
                <p:oleObj name="Diapositive think-cell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" y="4637159"/>
            <a:ext cx="7962900" cy="3764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 descr="L:\1516904_Atlantic_ Deploiement_280515\Publishing\Charte\LOGO-BLOC MARQUE\LOGO\Engie_Log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55160" y="4448760"/>
            <a:ext cx="1211040" cy="6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3851" y="250032"/>
            <a:ext cx="8496299" cy="6475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noProof="0" smtClean="0"/>
              <a:t>TITLE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851" y="1356123"/>
            <a:ext cx="8496299" cy="31753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3850" y="4893469"/>
            <a:ext cx="1079798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39652" y="4893469"/>
            <a:ext cx="6804236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3890" y="4893469"/>
            <a:ext cx="576261" cy="250031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27025" y="231418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327025" y="883284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01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</p:sldLayoutIdLst>
  <p:transition/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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—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 7" hidden="1"/>
          <p:cNvGraphicFramePr>
            <a:graphicFrameLocks noChangeAspect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576802902"/>
              </p:ext>
            </p:ext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372" name="Diapositive think-cell" r:id="rId13" imgW="0" imgH="0" progId="TCLayout.ActiveDocument.1">
                  <p:embed/>
                </p:oleObj>
              </mc:Choice>
              <mc:Fallback>
                <p:oleObj name="Diapositive think-cell" r:id="rId13" imgW="0" imgH="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" y="4637159"/>
            <a:ext cx="7962900" cy="3764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23851" y="250032"/>
            <a:ext cx="8496299" cy="64753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noProof="0" smtClean="0"/>
              <a:t>TITLE</a:t>
            </a:r>
            <a:endParaRPr lang="fr-FR" noProof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23851" y="1356123"/>
            <a:ext cx="8496299" cy="31753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smtClean="0"/>
              <a:t>Text level 1</a:t>
            </a:r>
          </a:p>
          <a:p>
            <a:pPr lvl="1"/>
            <a:r>
              <a:rPr lang="en-US" noProof="0" smtClean="0"/>
              <a:t>Text level 2</a:t>
            </a:r>
          </a:p>
          <a:p>
            <a:pPr lvl="2"/>
            <a:r>
              <a:rPr lang="en-US" noProof="0" smtClean="0"/>
              <a:t>Text level 3</a:t>
            </a:r>
          </a:p>
          <a:p>
            <a:pPr lvl="3"/>
            <a:r>
              <a:rPr lang="en-US" noProof="0" smtClean="0"/>
              <a:t>Text level 4</a:t>
            </a:r>
          </a:p>
          <a:p>
            <a:pPr lvl="4"/>
            <a:r>
              <a:rPr lang="en-US" noProof="0" smtClean="0"/>
              <a:t>Text level 5</a:t>
            </a:r>
            <a:endParaRPr lang="en-US" noProof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23850" y="4893469"/>
            <a:ext cx="1079798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fr-FR" smtClean="0"/>
              <a:t>00/00/2015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39652" y="4893469"/>
            <a:ext cx="6804236" cy="250032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ctr">
              <a:defRPr sz="700">
                <a:solidFill>
                  <a:schemeClr val="bg2"/>
                </a:solidFill>
              </a:defRPr>
            </a:lvl1pPr>
          </a:lstStyle>
          <a:p>
            <a:pPr algn="l"/>
            <a:r>
              <a:rPr lang="en-US" noProof="0" smtClean="0"/>
              <a:t>PRESENTATION TITLE ( FOOTER CAN BE PERSONALIZED AS FOLLOW: INSERT / HEADER AND FOOTER")</a:t>
            </a:r>
            <a:endParaRPr lang="en-US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3890" y="4893469"/>
            <a:ext cx="576261" cy="250031"/>
          </a:xfrm>
          <a:prstGeom prst="rect">
            <a:avLst/>
          </a:prstGeom>
        </p:spPr>
        <p:txBody>
          <a:bodyPr vert="horz" lIns="0" tIns="72000" rIns="0" bIns="0" rtlCol="0" anchor="t" anchorCtr="0">
            <a:noAutofit/>
          </a:bodyPr>
          <a:lstStyle>
            <a:lvl1pPr algn="r">
              <a:defRPr sz="700">
                <a:solidFill>
                  <a:schemeClr val="bg2"/>
                </a:solidFill>
              </a:defRPr>
            </a:lvl1pPr>
          </a:lstStyle>
          <a:p>
            <a:fld id="{733122C9-A0B9-462F-8757-0847AD287B63}" type="slidenum">
              <a:rPr lang="fr-FR" smtClean="0"/>
              <a:t>‹nr.›</a:t>
            </a:fld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327025" y="231418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327025" y="883284"/>
            <a:ext cx="324000" cy="27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2" descr="L:\1516904_Atlantic_ Deploiement_280515\Publishing\Charte\LOGO-BLOC MARQUE\LOGO\Engie_Logo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755160" y="4448760"/>
            <a:ext cx="1211040" cy="60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52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p:transition/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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—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252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—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44000" algn="l" defTabSz="914400" rtl="0" eaLnBrk="1" latinLnBrk="0" hangingPunct="1">
        <a:lnSpc>
          <a:spcPct val="105000"/>
        </a:lnSpc>
        <a:spcBef>
          <a:spcPts val="600"/>
        </a:spcBef>
        <a:spcAft>
          <a:spcPts val="600"/>
        </a:spcAft>
        <a:buClr>
          <a:schemeClr val="tx1"/>
        </a:buClr>
        <a:buSzTx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zonmw.nl/nl/onderzoek-resultaten/ouderen/programmas/project-detail/active-and-assisted-living-aal2/mylifemyway/verslagen/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nl-NL" dirty="0" err="1" smtClean="0"/>
              <a:t>MyLifeMyWay</a:t>
            </a:r>
            <a:endParaRPr lang="nl-NL" dirty="0"/>
          </a:p>
        </p:txBody>
      </p:sp>
      <p:sp>
        <p:nvSpPr>
          <p:cNvPr id="15" name="Tijdelijke aanduiding voor tekst 1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477" y="2544679"/>
            <a:ext cx="1489248" cy="36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ubtitle 2"/>
          <p:cNvSpPr txBox="1">
            <a:spLocks/>
          </p:cNvSpPr>
          <p:nvPr/>
        </p:nvSpPr>
        <p:spPr>
          <a:xfrm>
            <a:off x="6514725" y="2205709"/>
            <a:ext cx="2736303" cy="936104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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52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—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144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252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Tx/>
              <a:buFont typeface="Arial" pitchFamily="34" charset="0"/>
              <a:buChar char="—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72000" indent="-144000" algn="l" defTabSz="914400" rtl="0" eaLnBrk="1" latinLnBrk="0" hangingPunct="1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Tx/>
              <a:buFont typeface="Arial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nl-NL" sz="1600" b="1" dirty="0" smtClean="0">
                <a:solidFill>
                  <a:schemeClr val="bg1"/>
                </a:solidFill>
              </a:rPr>
              <a:t>Arzu </a:t>
            </a:r>
            <a:r>
              <a:rPr lang="en-US" altLang="nl-NL" sz="1600" b="1" dirty="0" err="1" smtClean="0">
                <a:solidFill>
                  <a:schemeClr val="bg1"/>
                </a:solidFill>
              </a:rPr>
              <a:t>Barské</a:t>
            </a:r>
            <a:endParaRPr lang="en-US" altLang="nl-NL" sz="1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nl-NL" sz="1600" b="1" dirty="0" smtClean="0">
                <a:solidFill>
                  <a:schemeClr val="bg1"/>
                </a:solidFill>
              </a:rPr>
              <a:t>Product Manager </a:t>
            </a:r>
          </a:p>
          <a:p>
            <a:pPr marL="0" indent="0">
              <a:buNone/>
            </a:pPr>
            <a:r>
              <a:rPr lang="en-US" altLang="nl-NL" sz="1200" b="1" dirty="0" smtClean="0">
                <a:solidFill>
                  <a:schemeClr val="bg1"/>
                </a:solidFill>
              </a:rPr>
              <a:t>M +31 6 133 943 61</a:t>
            </a:r>
          </a:p>
          <a:p>
            <a:pPr marL="0" indent="0">
              <a:buNone/>
            </a:pPr>
            <a:r>
              <a:rPr lang="en-US" altLang="nl-NL" sz="1200" b="1" dirty="0">
                <a:solidFill>
                  <a:schemeClr val="bg1"/>
                </a:solidFill>
              </a:rPr>
              <a:t>a</a:t>
            </a:r>
            <a:r>
              <a:rPr lang="en-US" altLang="nl-NL" sz="1200" b="1" dirty="0" smtClean="0">
                <a:solidFill>
                  <a:schemeClr val="bg1"/>
                </a:solidFill>
              </a:rPr>
              <a:t>rzu.barske@engie.com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1" y="25522"/>
            <a:ext cx="4347035" cy="3931893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" y="3984466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770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24146" y="267494"/>
            <a:ext cx="8349872" cy="64807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/>
              <a:t>Wat is “</a:t>
            </a:r>
            <a:r>
              <a:rPr lang="nl-NL" sz="2400" dirty="0" err="1" smtClean="0"/>
              <a:t>MyLifeMyWay</a:t>
            </a:r>
            <a:r>
              <a:rPr lang="nl-NL" sz="2400" dirty="0" smtClean="0"/>
              <a:t>”?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51520" y="915566"/>
            <a:ext cx="8568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nl-NL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30536"/>
            <a:ext cx="1237281" cy="30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230562" y="933824"/>
            <a:ext cx="78698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Project is gebaseerd op een </a:t>
            </a:r>
            <a:r>
              <a:rPr lang="nl-NL" dirty="0"/>
              <a:t>p</a:t>
            </a:r>
            <a:r>
              <a:rPr lang="nl-NL" dirty="0" smtClean="0"/>
              <a:t>ersonal </a:t>
            </a:r>
            <a:r>
              <a:rPr lang="nl-NL" dirty="0"/>
              <a:t>v</a:t>
            </a:r>
            <a:r>
              <a:rPr lang="nl-NL" dirty="0" smtClean="0"/>
              <a:t>irtual assistance(P.V.A) met speech </a:t>
            </a:r>
            <a:r>
              <a:rPr lang="nl-NL" dirty="0" err="1" smtClean="0"/>
              <a:t>recognition</a:t>
            </a:r>
            <a:r>
              <a:rPr lang="nl-NL" dirty="0" smtClean="0"/>
              <a:t> technologie om ouderen in hun dagelijkse te ondersteunen.</a:t>
            </a:r>
          </a:p>
          <a:p>
            <a:r>
              <a:rPr lang="nl-NL" dirty="0" smtClean="0"/>
              <a:t>“Anne” kan voor  je het nieuws lezen, en je laten weten hoe laat je je </a:t>
            </a:r>
            <a:r>
              <a:rPr lang="nl-NL" dirty="0" err="1" smtClean="0"/>
              <a:t>medicinenen</a:t>
            </a:r>
            <a:r>
              <a:rPr lang="nl-NL" dirty="0" smtClean="0"/>
              <a:t> moeten innemen. </a:t>
            </a:r>
          </a:p>
          <a:p>
            <a:r>
              <a:rPr lang="nl-NL" dirty="0" smtClean="0"/>
              <a:t>Maar Anne kan straks nog meer in je huis doen, bv. Lampen voor je aan-uit zetten.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499741"/>
            <a:ext cx="3507236" cy="187006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4368" y="35533"/>
            <a:ext cx="1225588" cy="1108545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6" y="4642911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24146" y="267494"/>
            <a:ext cx="8349872" cy="64807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/>
              <a:t>Project Informatie en Partners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51520" y="915566"/>
            <a:ext cx="8568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nl-NL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83841" y="875481"/>
            <a:ext cx="786982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smtClean="0"/>
              <a:t>Project periode:</a:t>
            </a:r>
            <a:r>
              <a:rPr lang="nl-NL" sz="1400" dirty="0" smtClean="0"/>
              <a:t> 01-03-2016- 01-03-2019</a:t>
            </a:r>
          </a:p>
          <a:p>
            <a:r>
              <a:rPr lang="nl-NL" sz="1400" b="1" dirty="0" smtClean="0"/>
              <a:t>Partner Landen: </a:t>
            </a:r>
            <a:r>
              <a:rPr lang="nl-NL" sz="1400" dirty="0" smtClean="0"/>
              <a:t>Nederland, België, Switzerland</a:t>
            </a:r>
          </a:p>
          <a:p>
            <a:r>
              <a:rPr lang="nl-NL" sz="1400" b="1" dirty="0" smtClean="0"/>
              <a:t>Consortium Partners:</a:t>
            </a:r>
          </a:p>
          <a:p>
            <a:r>
              <a:rPr lang="nl-NL" sz="1400" b="1" dirty="0" smtClean="0"/>
              <a:t>Nederland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EVIS </a:t>
            </a:r>
            <a:r>
              <a:rPr lang="nl-NL" sz="1200" dirty="0" smtClean="0"/>
              <a:t>(ENGIE Ventures and Integrated Solutions) (Penvoerder – Project Coördinatie – Data Science ontwikkeling - Commercieel Partner)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Virtask </a:t>
            </a:r>
            <a:r>
              <a:rPr lang="nl-NL" sz="1200" dirty="0" smtClean="0"/>
              <a:t>(“Anne” Product ontwikkeling – Commercieel Partner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HAN </a:t>
            </a:r>
            <a:r>
              <a:rPr lang="nl-NL" sz="1200" dirty="0" smtClean="0"/>
              <a:t>(Hoge School van Arnhem) – Hoofd Onderzoek begeleider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Gemeente </a:t>
            </a:r>
            <a:r>
              <a:rPr lang="nl-NL" sz="1200" dirty="0" smtClean="0"/>
              <a:t>Deventer (Eind-User organisatie)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TMZ (</a:t>
            </a:r>
            <a:r>
              <a:rPr lang="nl-NL" sz="1200" dirty="0" smtClean="0"/>
              <a:t>Trivium Meulenbeltzorg ( Eind-User organisatie</a:t>
            </a:r>
            <a:r>
              <a:rPr lang="nl-NL" sz="1200" dirty="0" smtClean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1900 medewerkers, 1300 vrijwilligers, 6 locaties</a:t>
            </a:r>
            <a:endParaRPr lang="nl-NL" sz="1200" dirty="0" smtClean="0"/>
          </a:p>
          <a:p>
            <a:r>
              <a:rPr lang="nl-NL" sz="1200" b="1" dirty="0" smtClean="0"/>
              <a:t>België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Universiteit </a:t>
            </a:r>
            <a:r>
              <a:rPr lang="nl-NL" sz="1200" dirty="0" smtClean="0"/>
              <a:t>Leuven (Onderzoek partner)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Senior </a:t>
            </a:r>
            <a:r>
              <a:rPr lang="nl-NL" sz="1200" dirty="0" smtClean="0"/>
              <a:t>Living Group </a:t>
            </a:r>
            <a:r>
              <a:rPr lang="nl-NL" sz="1200" dirty="0" smtClean="0"/>
              <a:t>(Eind-User organisatie)</a:t>
            </a:r>
            <a:endParaRPr lang="nl-NL" sz="12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9000 bewoners, 6000 medewerkers, 86 voorzieningen, onderdeel van </a:t>
            </a:r>
            <a:r>
              <a:rPr lang="nl-NL" sz="1200" dirty="0" err="1" smtClean="0"/>
              <a:t>Korian</a:t>
            </a:r>
            <a:r>
              <a:rPr lang="nl-NL" sz="1200" dirty="0" smtClean="0"/>
              <a:t> groep</a:t>
            </a:r>
            <a:endParaRPr lang="nl-NL" sz="1400" dirty="0" smtClean="0"/>
          </a:p>
          <a:p>
            <a:r>
              <a:rPr lang="nl-NL" sz="1400" b="1" dirty="0" smtClean="0"/>
              <a:t>Switzerland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smtClean="0"/>
              <a:t>Universiteit </a:t>
            </a:r>
            <a:r>
              <a:rPr lang="nl-NL" sz="1200" dirty="0" err="1" smtClean="0"/>
              <a:t>Lucerne</a:t>
            </a:r>
            <a:r>
              <a:rPr lang="nl-NL" sz="1200" dirty="0" smtClean="0"/>
              <a:t> - </a:t>
            </a:r>
            <a:r>
              <a:rPr lang="nl-NL" sz="1200" dirty="0" err="1" smtClean="0"/>
              <a:t>iHomeLab</a:t>
            </a:r>
            <a:r>
              <a:rPr lang="nl-NL" sz="1200" dirty="0" smtClean="0"/>
              <a:t> </a:t>
            </a:r>
            <a:r>
              <a:rPr lang="nl-NL" sz="1200" dirty="0" smtClean="0"/>
              <a:t>(Onderzoek partner en Data Science ontwikkeling)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NL" sz="1200" dirty="0" err="1" smtClean="0"/>
              <a:t>BonaCasa</a:t>
            </a:r>
            <a:r>
              <a:rPr lang="nl-NL" sz="1200" dirty="0" smtClean="0"/>
              <a:t> </a:t>
            </a:r>
            <a:r>
              <a:rPr lang="nl-NL" sz="1200" dirty="0" smtClean="0"/>
              <a:t>(Eind-User </a:t>
            </a:r>
            <a:r>
              <a:rPr lang="nl-NL" sz="1200" dirty="0" smtClean="0"/>
              <a:t>organisatie, onderdeel van </a:t>
            </a:r>
            <a:r>
              <a:rPr lang="nl-NL" sz="1200" dirty="0" err="1" smtClean="0"/>
              <a:t>BonaInvest</a:t>
            </a:r>
            <a:r>
              <a:rPr lang="nl-NL" sz="1200" dirty="0" smtClean="0"/>
              <a:t> </a:t>
            </a:r>
            <a:r>
              <a:rPr lang="nl-NL" sz="1200" dirty="0" err="1" smtClean="0"/>
              <a:t>group</a:t>
            </a:r>
            <a:r>
              <a:rPr lang="nl-NL" sz="1200" dirty="0" smtClean="0"/>
              <a:t>)</a:t>
            </a:r>
            <a:endParaRPr lang="nl-NL" sz="14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830" y="35533"/>
            <a:ext cx="1355126" cy="122571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" y="4642911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9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24146" y="267494"/>
            <a:ext cx="8349872" cy="64807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/>
              <a:t>Het Eind-User profiel</a:t>
            </a:r>
            <a:endParaRPr lang="nl-NL" sz="24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251520" y="915566"/>
            <a:ext cx="8568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nl-NL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83841" y="875481"/>
            <a:ext cx="786982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1400" dirty="0"/>
          </a:p>
          <a:p>
            <a:pPr lvl="0"/>
            <a:r>
              <a:rPr lang="nl-NL" sz="1400" dirty="0"/>
              <a:t>Leeftijd ongeveer 65-75 jaar (met ondergrens 60 en bovengrens 80 </a:t>
            </a:r>
            <a:r>
              <a:rPr lang="nl-NL" sz="1400" dirty="0" smtClean="0"/>
              <a:t>jaar)</a:t>
            </a:r>
            <a:endParaRPr lang="nl-NL" sz="1400" dirty="0"/>
          </a:p>
          <a:p>
            <a:pPr lvl="0"/>
            <a:r>
              <a:rPr lang="nl-NL" sz="1400" dirty="0"/>
              <a:t>Thuiswonend of in een serviceflat/aanleunwoning</a:t>
            </a:r>
          </a:p>
          <a:p>
            <a:pPr lvl="0"/>
            <a:r>
              <a:rPr lang="nl-NL" sz="1400" dirty="0"/>
              <a:t>Samenwonend of alleen wonend</a:t>
            </a:r>
          </a:p>
          <a:p>
            <a:pPr lvl="0"/>
            <a:r>
              <a:rPr lang="nl-NL" sz="1400" dirty="0"/>
              <a:t>Geen/weinig cognitieve beperkingen</a:t>
            </a:r>
          </a:p>
          <a:p>
            <a:pPr lvl="0"/>
            <a:r>
              <a:rPr lang="nl-NL" sz="1400" dirty="0"/>
              <a:t>Lichte/matige gezondheidsbeperkingen</a:t>
            </a:r>
          </a:p>
          <a:p>
            <a:pPr lvl="0"/>
            <a:r>
              <a:rPr lang="nl-NL" sz="1400" dirty="0"/>
              <a:t>Geen/weinig professionele verpleegkundige zorg (wel huishoudelijke zorg)</a:t>
            </a:r>
          </a:p>
          <a:p>
            <a:pPr lvl="0"/>
            <a:r>
              <a:rPr lang="nl-NL" sz="1400" dirty="0"/>
              <a:t>Voldoende beheersing van de Nederlandse taal </a:t>
            </a:r>
          </a:p>
          <a:p>
            <a:pPr lvl="0"/>
            <a:r>
              <a:rPr lang="nl-NL" sz="1400" dirty="0"/>
              <a:t>Goed kunnen articuleren</a:t>
            </a:r>
          </a:p>
          <a:p>
            <a:pPr lvl="0"/>
            <a:r>
              <a:rPr lang="nl-NL" sz="1400" dirty="0"/>
              <a:t>Bereidheid om gebruik te maken van tablet</a:t>
            </a:r>
          </a:p>
          <a:p>
            <a:r>
              <a:rPr lang="nl-NL" sz="1400" dirty="0"/>
              <a:t> 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830" y="35533"/>
            <a:ext cx="1355126" cy="122571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" y="4642911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0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24146" y="267494"/>
            <a:ext cx="8349872" cy="64807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/>
              <a:t>Hoe loopt het Project? 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51520" y="915566"/>
            <a:ext cx="8568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nl-NL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52578" y="915566"/>
            <a:ext cx="786982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3 </a:t>
            </a:r>
            <a:r>
              <a:rPr lang="nl-NL" dirty="0" err="1" smtClean="0"/>
              <a:t>Fase’s</a:t>
            </a:r>
            <a:endParaRPr lang="nl-NL" dirty="0" smtClean="0"/>
          </a:p>
          <a:p>
            <a:r>
              <a:rPr lang="nl-NL" sz="1400" dirty="0" smtClean="0"/>
              <a:t>6 Werkpackages, 24-26 project team betrokkenen, 2 wekelijks structureel stakeholders meeting. </a:t>
            </a:r>
          </a:p>
          <a:p>
            <a:r>
              <a:rPr lang="nl-NL" sz="1400" dirty="0" smtClean="0"/>
              <a:t>2 offline Stakeholders meeting (Nederland en </a:t>
            </a:r>
            <a:r>
              <a:rPr lang="nl-NL" sz="1400" dirty="0" err="1" smtClean="0"/>
              <a:t>Belgie</a:t>
            </a:r>
            <a:r>
              <a:rPr lang="nl-NL" sz="1400" dirty="0" smtClean="0"/>
              <a:t>)</a:t>
            </a:r>
            <a:endParaRPr lang="nl-NL" dirty="0" smtClean="0"/>
          </a:p>
          <a:p>
            <a:r>
              <a:rPr lang="nl-NL" b="1" dirty="0" smtClean="0"/>
              <a:t>Fase I</a:t>
            </a:r>
            <a:r>
              <a:rPr lang="nl-NL" dirty="0" smtClean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Zero meting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Uitrollen </a:t>
            </a:r>
            <a:r>
              <a:rPr lang="nl-NL" sz="1400" dirty="0" smtClean="0"/>
              <a:t>de basis P.V.A. “Anne” bij eind </a:t>
            </a:r>
            <a:r>
              <a:rPr lang="nl-NL" sz="1400" dirty="0" smtClean="0"/>
              <a:t>users (Microsoft Surface)</a:t>
            </a:r>
            <a:endParaRPr lang="nl-NL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Interviews, verzamelen de wensen en verbeteringen</a:t>
            </a:r>
            <a:endParaRPr lang="nl-NL" dirty="0" smtClean="0"/>
          </a:p>
          <a:p>
            <a:r>
              <a:rPr lang="nl-NL" b="1" dirty="0" smtClean="0"/>
              <a:t>Fase II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Ontwikkelen </a:t>
            </a:r>
            <a:r>
              <a:rPr lang="nl-NL" sz="1400" dirty="0"/>
              <a:t>nieuwe features (uitgangspunt wensen)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/>
              <a:t>Uitrollen nieuwe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 smtClean="0"/>
              <a:t>Domotica</a:t>
            </a:r>
            <a:r>
              <a:rPr lang="nl-NL" sz="1400" dirty="0" smtClean="0"/>
              <a:t> ontwikkeling, </a:t>
            </a:r>
            <a:r>
              <a:rPr lang="nl-NL" sz="1400" dirty="0"/>
              <a:t>Data </a:t>
            </a:r>
            <a:r>
              <a:rPr lang="nl-NL" sz="1400" dirty="0" err="1"/>
              <a:t>Science</a:t>
            </a:r>
            <a:endParaRPr lang="nl-NL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Commerciel</a:t>
            </a:r>
            <a:r>
              <a:rPr lang="nl-NL" sz="1400" dirty="0"/>
              <a:t> product business model</a:t>
            </a:r>
            <a:endParaRPr lang="nl-NL" dirty="0" smtClean="0"/>
          </a:p>
          <a:p>
            <a:r>
              <a:rPr lang="nl-NL" b="1" dirty="0" smtClean="0"/>
              <a:t>Fase III</a:t>
            </a:r>
            <a:endParaRPr lang="nl-NL" b="1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Ontwikkelen nieuwe features (uitgangspunt wensen)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smtClean="0"/>
              <a:t>Uitrollen nieuwe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 smtClean="0"/>
              <a:t>Anytime</a:t>
            </a:r>
            <a:r>
              <a:rPr lang="nl-NL" sz="1400" dirty="0" smtClean="0"/>
              <a:t> </a:t>
            </a:r>
            <a:r>
              <a:rPr lang="nl-NL" sz="1400" dirty="0" err="1" smtClean="0"/>
              <a:t>anywhere</a:t>
            </a:r>
            <a:r>
              <a:rPr lang="nl-NL" sz="1400" dirty="0" smtClean="0"/>
              <a:t> feature  (IOS ontwikkeling)</a:t>
            </a:r>
            <a:endParaRPr lang="nl-NL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l-NL" sz="1400" dirty="0" err="1"/>
              <a:t>C</a:t>
            </a:r>
            <a:r>
              <a:rPr lang="nl-NL" sz="1400" dirty="0" err="1" smtClean="0"/>
              <a:t>ommerciel</a:t>
            </a:r>
            <a:r>
              <a:rPr lang="nl-NL" sz="1400" dirty="0" smtClean="0"/>
              <a:t> product ontwikkeling</a:t>
            </a:r>
            <a:endParaRPr lang="nl-NL" dirty="0"/>
          </a:p>
          <a:p>
            <a:pPr lvl="1"/>
            <a:endParaRPr lang="nl-NL" dirty="0" smtClean="0"/>
          </a:p>
          <a:p>
            <a:pPr marL="742950" lvl="1" indent="-285750">
              <a:buFontTx/>
              <a:buChar char="-"/>
            </a:pPr>
            <a:endParaRPr lang="nl-NL" dirty="0" smtClean="0"/>
          </a:p>
          <a:p>
            <a:pPr marL="1200150" lvl="2" indent="-285750">
              <a:buFontTx/>
              <a:buChar char="-"/>
            </a:pPr>
            <a:endParaRPr lang="nl-NL" dirty="0" smtClean="0"/>
          </a:p>
          <a:p>
            <a:pPr marL="742950" lvl="1" indent="-285750">
              <a:buFontTx/>
              <a:buChar char="-"/>
            </a:pPr>
            <a:endParaRPr lang="nl-NL" dirty="0" smtClean="0"/>
          </a:p>
          <a:p>
            <a:endParaRPr lang="nl-NL" dirty="0" smtClean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830" y="35533"/>
            <a:ext cx="1355126" cy="122571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" y="4642911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3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324146" y="267494"/>
            <a:ext cx="8349872" cy="64807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/>
              <a:t>Meer Informatie?</a:t>
            </a:r>
            <a:endParaRPr lang="nl-NL" sz="2400" dirty="0" smtClean="0"/>
          </a:p>
        </p:txBody>
      </p:sp>
      <p:sp>
        <p:nvSpPr>
          <p:cNvPr id="7" name="Tekstvak 6"/>
          <p:cNvSpPr txBox="1"/>
          <p:nvPr/>
        </p:nvSpPr>
        <p:spPr>
          <a:xfrm>
            <a:off x="251520" y="915566"/>
            <a:ext cx="8568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/>
            <a:endParaRPr lang="nl-NL" sz="1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52578" y="915566"/>
            <a:ext cx="78698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hlinkClick r:id="rId2"/>
              </a:rPr>
              <a:t>http://www.mylifemyway-aal.eu</a:t>
            </a:r>
          </a:p>
          <a:p>
            <a:endParaRPr lang="nl-NL" dirty="0" smtClean="0">
              <a:hlinkClick r:id="rId2"/>
            </a:endParaRPr>
          </a:p>
          <a:p>
            <a:r>
              <a:rPr lang="nl-NL" dirty="0" smtClean="0">
                <a:hlinkClick r:id="rId2"/>
              </a:rPr>
              <a:t>http</a:t>
            </a:r>
            <a:r>
              <a:rPr lang="nl-NL" dirty="0">
                <a:hlinkClick r:id="rId2"/>
              </a:rPr>
              <a:t>://www.aal-europe.eu/projects/mylifemyway-2</a:t>
            </a:r>
            <a:r>
              <a:rPr lang="nl-NL" dirty="0" smtClean="0">
                <a:hlinkClick r:id="rId2"/>
              </a:rPr>
              <a:t>/</a:t>
            </a:r>
          </a:p>
          <a:p>
            <a:endParaRPr lang="nl-NL" dirty="0" smtClean="0">
              <a:hlinkClick r:id="rId2"/>
            </a:endParaRPr>
          </a:p>
          <a:p>
            <a:r>
              <a:rPr lang="nl-NL" dirty="0" smtClean="0">
                <a:hlinkClick r:id="rId2"/>
              </a:rPr>
              <a:t>https</a:t>
            </a:r>
            <a:r>
              <a:rPr lang="nl-NL" dirty="0">
                <a:hlinkClick r:id="rId2"/>
              </a:rPr>
              <a:t>://www.zonmw.nl/nl/onderzoek-resultaten/ouderen/programmas/project-detail/active-and-assisted-living-aal2/mylifemyway/verslagen</a:t>
            </a:r>
            <a:r>
              <a:rPr lang="nl-NL" dirty="0" smtClean="0">
                <a:hlinkClick r:id="rId2"/>
              </a:rPr>
              <a:t>/</a:t>
            </a:r>
            <a:endParaRPr lang="nl-NL" dirty="0" smtClean="0"/>
          </a:p>
          <a:p>
            <a:pPr lvl="1"/>
            <a:endParaRPr lang="nl-NL" dirty="0" smtClean="0"/>
          </a:p>
          <a:p>
            <a:pPr marL="742950" lvl="1" indent="-285750">
              <a:buFontTx/>
              <a:buChar char="-"/>
            </a:pPr>
            <a:endParaRPr lang="nl-NL" dirty="0" smtClean="0"/>
          </a:p>
          <a:p>
            <a:pPr marL="1200150" lvl="2" indent="-285750">
              <a:buFontTx/>
              <a:buChar char="-"/>
            </a:pPr>
            <a:endParaRPr lang="nl-NL" dirty="0" smtClean="0"/>
          </a:p>
          <a:p>
            <a:pPr marL="742950" lvl="1" indent="-285750">
              <a:buFontTx/>
              <a:buChar char="-"/>
            </a:pPr>
            <a:endParaRPr lang="nl-NL" dirty="0" smtClean="0"/>
          </a:p>
          <a:p>
            <a:endParaRPr lang="nl-NL" dirty="0" smtClean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830" y="35533"/>
            <a:ext cx="1355126" cy="1225712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6" y="4642911"/>
            <a:ext cx="9135054" cy="48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2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Roadmap">
  <a:themeElements>
    <a:clrScheme name="ENGIE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0078BE"/>
      </a:accent2>
      <a:accent3>
        <a:srgbClr val="910F7D"/>
      </a:accent3>
      <a:accent4>
        <a:srgbClr val="F07D00"/>
      </a:accent4>
      <a:accent5>
        <a:srgbClr val="E62D87"/>
      </a:accent5>
      <a:accent6>
        <a:srgbClr val="007873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ENGIE_16-9_EN_SANS_BANDEAU">
  <a:themeElements>
    <a:clrScheme name="ENGIE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0078BE"/>
      </a:accent2>
      <a:accent3>
        <a:srgbClr val="910F7D"/>
      </a:accent3>
      <a:accent4>
        <a:srgbClr val="F07D00"/>
      </a:accent4>
      <a:accent5>
        <a:srgbClr val="E62D87"/>
      </a:accent5>
      <a:accent6>
        <a:srgbClr val="007873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NGIE_Vert">
  <a:themeElements>
    <a:clrScheme name="ENGIE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0078BE"/>
      </a:accent2>
      <a:accent3>
        <a:srgbClr val="910F7D"/>
      </a:accent3>
      <a:accent4>
        <a:srgbClr val="F07D00"/>
      </a:accent4>
      <a:accent5>
        <a:srgbClr val="E62D87"/>
      </a:accent5>
      <a:accent6>
        <a:srgbClr val="007873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NGIE_Orange">
  <a:themeElements>
    <a:clrScheme name="ENGIE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0078BE"/>
      </a:accent2>
      <a:accent3>
        <a:srgbClr val="910F7D"/>
      </a:accent3>
      <a:accent4>
        <a:srgbClr val="F07D00"/>
      </a:accent4>
      <a:accent5>
        <a:srgbClr val="E62D87"/>
      </a:accent5>
      <a:accent6>
        <a:srgbClr val="007873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NGIE_Violet">
  <a:themeElements>
    <a:clrScheme name="ENGIE">
      <a:dk1>
        <a:srgbClr val="424242"/>
      </a:dk1>
      <a:lt1>
        <a:sysClr val="window" lastClr="FFFFFF"/>
      </a:lt1>
      <a:dk2>
        <a:srgbClr val="000000"/>
      </a:dk2>
      <a:lt2>
        <a:srgbClr val="B1B1B1"/>
      </a:lt2>
      <a:accent1>
        <a:srgbClr val="00AAFF"/>
      </a:accent1>
      <a:accent2>
        <a:srgbClr val="0078BE"/>
      </a:accent2>
      <a:accent3>
        <a:srgbClr val="910F7D"/>
      </a:accent3>
      <a:accent4>
        <a:srgbClr val="F07D00"/>
      </a:accent4>
      <a:accent5>
        <a:srgbClr val="E62D87"/>
      </a:accent5>
      <a:accent6>
        <a:srgbClr val="007873"/>
      </a:accent6>
      <a:hlink>
        <a:srgbClr val="424242"/>
      </a:hlink>
      <a:folHlink>
        <a:srgbClr val="42424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18E0488F4D7A4F83AE6C9161CF7FEF" ma:contentTypeVersion="0" ma:contentTypeDescription="Een nieuw document maken." ma:contentTypeScope="" ma:versionID="bcae0088599c5dfc5004abed35334632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61A57ACF-ACB7-41AF-81EC-1676B03F5BCE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850544-9E65-4EE9-84EB-364E4DD3B6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C3F197-A8FD-4ED4-AF6E-4C7B7A4196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Roadmap</Template>
  <TotalTime>0</TotalTime>
  <Words>380</Words>
  <Application>Microsoft Office PowerPoint</Application>
  <PresentationFormat>Diavoorstelling (16:9)</PresentationFormat>
  <Paragraphs>69</Paragraphs>
  <Slides>6</Slides>
  <Notes>0</Notes>
  <HiddenSlides>1</HiddenSlides>
  <MMClips>0</MMClips>
  <ScaleCrop>false</ScaleCrop>
  <HeadingPairs>
    <vt:vector size="6" baseType="variant">
      <vt:variant>
        <vt:lpstr>Thema</vt:lpstr>
      </vt:variant>
      <vt:variant>
        <vt:i4>5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2" baseType="lpstr">
      <vt:lpstr>Roadmap</vt:lpstr>
      <vt:lpstr>1_ENGIE_16-9_EN_SANS_BANDEAU</vt:lpstr>
      <vt:lpstr>ENGIE_Vert</vt:lpstr>
      <vt:lpstr>ENGIE_Orange</vt:lpstr>
      <vt:lpstr>ENGIE_Violet</vt:lpstr>
      <vt:lpstr>Diapositive think-cell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Cofely Nederland NV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Enserink, Marijke</dc:creator>
  <cp:lastModifiedBy>Arzu Barske</cp:lastModifiedBy>
  <cp:revision>504</cp:revision>
  <cp:lastPrinted>2017-06-27T10:32:06Z</cp:lastPrinted>
  <dcterms:created xsi:type="dcterms:W3CDTF">2016-08-04T13:30:21Z</dcterms:created>
  <dcterms:modified xsi:type="dcterms:W3CDTF">2017-06-30T09:12:16Z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0x0101005C18E0488F4D7A4F83AE6C9161CF7FEF</vt:lpwstr>
  </property>
</Properties>
</file>