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61" r:id="rId2"/>
    <p:sldId id="264" r:id="rId3"/>
    <p:sldId id="285" r:id="rId4"/>
    <p:sldId id="286" r:id="rId5"/>
    <p:sldId id="287" r:id="rId6"/>
    <p:sldId id="284" r:id="rId7"/>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82" autoAdjust="0"/>
    <p:restoredTop sz="79883" autoAdjust="0"/>
  </p:normalViewPr>
  <p:slideViewPr>
    <p:cSldViewPr>
      <p:cViewPr varScale="1">
        <p:scale>
          <a:sx n="90" d="100"/>
          <a:sy n="90" d="100"/>
        </p:scale>
        <p:origin x="-1944"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856FDBF-443F-4C76-975C-08071FA6D349}" type="datetimeFigureOut">
              <a:rPr lang="fr-FR"/>
              <a:pPr>
                <a:defRPr/>
              </a:pPr>
              <a:t>14/10/2013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0E87C6F3-17CC-417E-8E34-16AB8A2E489F}" type="slidenum">
              <a:rPr lang="fr-FR"/>
              <a:pPr>
                <a:defRPr/>
              </a:pPr>
              <a:t>‹N°›</a:t>
            </a:fld>
            <a:endParaRPr lang="fr-FR"/>
          </a:p>
        </p:txBody>
      </p:sp>
    </p:spTree>
    <p:extLst>
      <p:ext uri="{BB962C8B-B14F-4D97-AF65-F5344CB8AC3E}">
        <p14:creationId xmlns:p14="http://schemas.microsoft.com/office/powerpoint/2010/main" val="30954645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fr-FR" smtClean="0"/>
              <a:t>Bonjour, je suis Sabrina, du laboratoire des interfaces sensorielles et ambiantes au CEA LIST. Notre laboratoire travaille sur plusieurs thématiques, la localisation indoor, les technologies acoustiques et l’haptique. Aujourd’hui je vais vous présenter les travaux réalisés dans le cadre de la thématique haptique en mobilité, et plus particulièrement la conception de patterns dans cette optique.</a:t>
            </a:r>
          </a:p>
        </p:txBody>
      </p:sp>
      <p:sp>
        <p:nvSpPr>
          <p:cNvPr id="4" name="Espace réservé du numéro de diapositive 3"/>
          <p:cNvSpPr>
            <a:spLocks noGrp="1"/>
          </p:cNvSpPr>
          <p:nvPr>
            <p:ph type="sldNum" sz="quarter" idx="5"/>
          </p:nvPr>
        </p:nvSpPr>
        <p:spPr/>
        <p:txBody>
          <a:bodyPr/>
          <a:lstStyle/>
          <a:p>
            <a:pPr>
              <a:defRPr/>
            </a:pPr>
            <a:fld id="{07113E34-64C9-4C6C-A23A-E2C0A5BBDFEE}" type="slidenum">
              <a:rPr lang="fr-FR" smtClean="0"/>
              <a:pPr>
                <a:defRPr/>
              </a:pPr>
              <a:t>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fr-FR" dirty="0" smtClean="0"/>
          </a:p>
        </p:txBody>
      </p:sp>
      <p:sp>
        <p:nvSpPr>
          <p:cNvPr id="4" name="Espace réservé du numéro de diapositive 3"/>
          <p:cNvSpPr>
            <a:spLocks noGrp="1"/>
          </p:cNvSpPr>
          <p:nvPr>
            <p:ph type="sldNum" sz="quarter" idx="5"/>
          </p:nvPr>
        </p:nvSpPr>
        <p:spPr/>
        <p:txBody>
          <a:bodyPr/>
          <a:lstStyle/>
          <a:p>
            <a:pPr>
              <a:defRPr/>
            </a:pPr>
            <a:fld id="{07A8AF73-630D-42AA-8D5E-1C7993526728}" type="slidenum">
              <a:rPr lang="fr-FR" smtClean="0"/>
              <a:pPr>
                <a:defRPr/>
              </a:pPr>
              <a:t>2</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re 1_CEA Tech">
    <p:spTree>
      <p:nvGrpSpPr>
        <p:cNvPr id="1" name=""/>
        <p:cNvGrpSpPr/>
        <p:nvPr/>
      </p:nvGrpSpPr>
      <p:grpSpPr>
        <a:xfrm>
          <a:off x="0" y="0"/>
          <a:ext cx="0" cy="0"/>
          <a:chOff x="0" y="0"/>
          <a:chExt cx="0" cy="0"/>
        </a:xfrm>
      </p:grpSpPr>
      <p:sp>
        <p:nvSpPr>
          <p:cNvPr id="3" name="Rectangle 2"/>
          <p:cNvSpPr/>
          <p:nvPr/>
        </p:nvSpPr>
        <p:spPr>
          <a:xfrm>
            <a:off x="0" y="0"/>
            <a:ext cx="2843213" cy="6884988"/>
          </a:xfrm>
          <a:prstGeom prst="rect">
            <a:avLst/>
          </a:prstGeom>
          <a:gradFill flip="none" rotWithShape="1">
            <a:gsLst>
              <a:gs pos="0">
                <a:srgbClr val="E60019"/>
              </a:gs>
              <a:gs pos="100000">
                <a:srgbClr val="87000A"/>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4" name="Picture 2" descr="C:\Users\mp222957\Desktop\LOGO perso\LOGOS 2\List\List_vectori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7250" y="5113338"/>
            <a:ext cx="112871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843213" y="6742113"/>
            <a:ext cx="6300787" cy="142875"/>
          </a:xfrm>
          <a:prstGeom prst="rect">
            <a:avLst/>
          </a:prstGeom>
          <a:gradFill>
            <a:gsLst>
              <a:gs pos="0">
                <a:srgbClr val="0A6E28">
                  <a:lumMod val="100000"/>
                </a:srgbClr>
              </a:gs>
              <a:gs pos="100000">
                <a:srgbClr val="91C30A">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pic>
        <p:nvPicPr>
          <p:cNvPr id="6" name="Imag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363" y="1020763"/>
            <a:ext cx="239395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userDrawn="1"/>
        </p:nvSpPr>
        <p:spPr>
          <a:xfrm>
            <a:off x="-2268538" y="0"/>
            <a:ext cx="2160588" cy="1938338"/>
          </a:xfrm>
          <a:prstGeom prst="rect">
            <a:avLst/>
          </a:prstGeom>
          <a:solidFill>
            <a:schemeClr val="bg1"/>
          </a:solidFill>
          <a:ln w="25400">
            <a:solidFill>
              <a:schemeClr val="accent6"/>
            </a:solidFill>
          </a:ln>
        </p:spPr>
        <p:txBody>
          <a:bodyPr>
            <a:spAutoFit/>
          </a:bodyPr>
          <a:lstStyle/>
          <a:p>
            <a:pPr algn="ctr" fontAlgn="auto">
              <a:spcBef>
                <a:spcPts val="0"/>
              </a:spcBef>
              <a:spcAft>
                <a:spcPts val="0"/>
              </a:spcAft>
              <a:defRPr/>
            </a:pPr>
            <a:r>
              <a:rPr lang="fr-FR" sz="1200" b="1" dirty="0">
                <a:latin typeface="+mn-lt"/>
                <a:cs typeface="+mn-cs"/>
              </a:rPr>
              <a:t>Pour personnaliser « nom événement et auteur » :</a:t>
            </a:r>
          </a:p>
          <a:p>
            <a:pPr algn="ctr" fontAlgn="auto">
              <a:spcBef>
                <a:spcPts val="0"/>
              </a:spcBef>
              <a:spcAft>
                <a:spcPts val="0"/>
              </a:spcAft>
              <a:defRPr/>
            </a:pPr>
            <a:endParaRPr lang="fr-FR" sz="1200" dirty="0">
              <a:latin typeface="+mn-lt"/>
              <a:cs typeface="+mn-cs"/>
            </a:endParaRPr>
          </a:p>
          <a:p>
            <a:pPr algn="ctr" fontAlgn="auto">
              <a:spcBef>
                <a:spcPts val="0"/>
              </a:spcBef>
              <a:spcAft>
                <a:spcPts val="0"/>
              </a:spcAft>
              <a:defRPr/>
            </a:pPr>
            <a:r>
              <a:rPr lang="fr-FR" sz="1200" dirty="0">
                <a:latin typeface="+mn-lt"/>
                <a:cs typeface="+mn-cs"/>
              </a:rPr>
              <a:t>« Insertion / En-tête et pied de page »</a:t>
            </a:r>
          </a:p>
          <a:p>
            <a:pPr algn="ctr" fontAlgn="auto">
              <a:spcBef>
                <a:spcPts val="0"/>
              </a:spcBef>
              <a:spcAft>
                <a:spcPts val="0"/>
              </a:spcAft>
              <a:defRPr/>
            </a:pPr>
            <a:endParaRPr lang="fr-FR" sz="1200" dirty="0">
              <a:latin typeface="+mn-lt"/>
              <a:cs typeface="+mn-cs"/>
            </a:endParaRPr>
          </a:p>
          <a:p>
            <a:pPr algn="ctr" fontAlgn="auto">
              <a:spcBef>
                <a:spcPts val="0"/>
              </a:spcBef>
              <a:spcAft>
                <a:spcPts val="0"/>
              </a:spcAft>
              <a:defRPr/>
            </a:pPr>
            <a:r>
              <a:rPr lang="fr-FR" sz="1200" dirty="0">
                <a:latin typeface="+mn-lt"/>
                <a:cs typeface="+mn-cs"/>
              </a:rPr>
              <a:t>Personnaliser la zone de de pied de page</a:t>
            </a:r>
          </a:p>
          <a:p>
            <a:pPr algn="ctr" fontAlgn="auto">
              <a:spcBef>
                <a:spcPts val="0"/>
              </a:spcBef>
              <a:spcAft>
                <a:spcPts val="0"/>
              </a:spcAft>
              <a:defRPr/>
            </a:pPr>
            <a:endParaRPr lang="fr-FR" sz="1200" dirty="0">
              <a:latin typeface="+mn-lt"/>
              <a:cs typeface="+mn-cs"/>
            </a:endParaRPr>
          </a:p>
          <a:p>
            <a:pPr algn="ctr" fontAlgn="auto">
              <a:spcBef>
                <a:spcPts val="0"/>
              </a:spcBef>
              <a:spcAft>
                <a:spcPts val="0"/>
              </a:spcAft>
              <a:defRPr/>
            </a:pPr>
            <a:r>
              <a:rPr lang="fr-FR" sz="1200" dirty="0">
                <a:latin typeface="+mn-lt"/>
                <a:cs typeface="+mn-cs"/>
              </a:rPr>
              <a:t>Cliquer sur appliquer partout</a:t>
            </a:r>
          </a:p>
        </p:txBody>
      </p:sp>
      <p:pic>
        <p:nvPicPr>
          <p:cNvPr id="8" name="Image 10" descr="digiteo-couleur-sans-baseline_web.gi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83000" y="6342063"/>
            <a:ext cx="7921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1" descr="Logo_IC_CEA_LIST_carre.jpg"/>
          <p:cNvPicPr>
            <a:picLocks noChangeAspect="1"/>
          </p:cNvPicPr>
          <p:nvPr userDrawn="1"/>
        </p:nvPicPr>
        <p:blipFill>
          <a:blip r:embed="rId5">
            <a:extLst>
              <a:ext uri="{28A0092B-C50C-407E-A947-70E740481C1C}">
                <a14:useLocalDpi xmlns:a14="http://schemas.microsoft.com/office/drawing/2010/main" val="0"/>
              </a:ext>
            </a:extLst>
          </a:blip>
          <a:srcRect t="29715" b="28154"/>
          <a:stretch>
            <a:fillRect/>
          </a:stretch>
        </p:blipFill>
        <p:spPr bwMode="auto">
          <a:xfrm>
            <a:off x="2916238" y="6319838"/>
            <a:ext cx="74136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3059833" y="1556792"/>
            <a:ext cx="5904655" cy="2653832"/>
          </a:xfrm>
          <a:prstGeom prst="rect">
            <a:avLst/>
          </a:prstGeom>
        </p:spPr>
        <p:txBody>
          <a:bodyPr anchor="ctr" anchorCtr="0"/>
          <a:lstStyle>
            <a:lvl1pPr algn="l">
              <a:lnSpc>
                <a:spcPts val="3800"/>
              </a:lnSpc>
              <a:defRPr sz="2800" b="1" cap="all" baseline="0">
                <a:solidFill>
                  <a:schemeClr val="accent5"/>
                </a:solidFill>
              </a:defRPr>
            </a:lvl1pPr>
          </a:lstStyle>
          <a:p>
            <a:r>
              <a:rPr lang="fr-FR" smtClean="0"/>
              <a:t>Modifiez le style du titre</a:t>
            </a:r>
            <a:endParaRPr lang="fr-FR" dirty="0"/>
          </a:p>
        </p:txBody>
      </p:sp>
      <p:sp>
        <p:nvSpPr>
          <p:cNvPr id="10" name="Espace réservé du pied de page 12"/>
          <p:cNvSpPr>
            <a:spLocks noGrp="1"/>
          </p:cNvSpPr>
          <p:nvPr>
            <p:ph type="ftr" sz="quarter" idx="10"/>
          </p:nvPr>
        </p:nvSpPr>
        <p:spPr>
          <a:xfrm>
            <a:off x="3059113" y="4221163"/>
            <a:ext cx="5905500" cy="1584325"/>
          </a:xfrm>
        </p:spPr>
        <p:txBody>
          <a:bodyPr anchor="ctr" anchorCtr="0"/>
          <a:lstStyle>
            <a:lvl1pPr algn="l">
              <a:defRPr sz="1400" cap="none" baseline="0">
                <a:solidFill>
                  <a:schemeClr val="accent5"/>
                </a:solidFill>
              </a:defRPr>
            </a:lvl1pPr>
          </a:lstStyle>
          <a:p>
            <a:pPr>
              <a:defRPr/>
            </a:pPr>
            <a:r>
              <a:rPr lang="fr-FR"/>
              <a:t>Nom événement | Nom Prénom</a:t>
            </a:r>
            <a:endParaRPr lang="fr-FR" dirty="0"/>
          </a:p>
        </p:txBody>
      </p:sp>
    </p:spTree>
    <p:extLst>
      <p:ext uri="{BB962C8B-B14F-4D97-AF65-F5344CB8AC3E}">
        <p14:creationId xmlns:p14="http://schemas.microsoft.com/office/powerpoint/2010/main" val="1742912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Fin_CEA Tech">
    <p:spTree>
      <p:nvGrpSpPr>
        <p:cNvPr id="1" name=""/>
        <p:cNvGrpSpPr/>
        <p:nvPr/>
      </p:nvGrpSpPr>
      <p:grpSpPr>
        <a:xfrm>
          <a:off x="0" y="0"/>
          <a:ext cx="0" cy="0"/>
          <a:chOff x="0" y="0"/>
          <a:chExt cx="0" cy="0"/>
        </a:xfrm>
      </p:grpSpPr>
      <p:pic>
        <p:nvPicPr>
          <p:cNvPr id="4" name="Image 8" descr="bandeau_intercalair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9938" y="0"/>
            <a:ext cx="583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11" descr="bandeau_dernière.png"/>
          <p:cNvPicPr>
            <a:picLocks noChangeAspect="1"/>
          </p:cNvPicPr>
          <p:nvPr/>
        </p:nvPicPr>
        <p:blipFill>
          <a:blip r:embed="rId3">
            <a:extLst>
              <a:ext uri="{28A0092B-C50C-407E-A947-70E740481C1C}">
                <a14:useLocalDpi xmlns:a14="http://schemas.microsoft.com/office/drawing/2010/main" val="0"/>
              </a:ext>
            </a:extLst>
          </a:blip>
          <a:srcRect b="15350"/>
          <a:stretch>
            <a:fillRect/>
          </a:stretch>
        </p:blipFill>
        <p:spPr bwMode="auto">
          <a:xfrm>
            <a:off x="3309938" y="0"/>
            <a:ext cx="5834062"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7138800" y="5799600"/>
            <a:ext cx="1897200" cy="943200"/>
          </a:xfrm>
          <a:prstGeom prst="rect">
            <a:avLst/>
          </a:prstGeom>
        </p:spPr>
        <p:txBody>
          <a:bodyPr anchor="t" anchorCtr="0"/>
          <a:lstStyle>
            <a:lvl1pPr>
              <a:lnSpc>
                <a:spcPts val="1200"/>
              </a:lnSpc>
              <a:defRPr sz="850" b="0" cap="none" baseline="0">
                <a:solidFill>
                  <a:schemeClr val="bg2"/>
                </a:solidFill>
              </a:defRPr>
            </a:lvl1pPr>
          </a:lstStyle>
          <a:p>
            <a:r>
              <a:rPr lang="fr-FR" smtClean="0"/>
              <a:t>Modifiez le style du titre</a:t>
            </a:r>
            <a:endParaRPr lang="fr-FR" dirty="0"/>
          </a:p>
        </p:txBody>
      </p:sp>
      <p:sp>
        <p:nvSpPr>
          <p:cNvPr id="3" name="Espace réservé du contenu 2"/>
          <p:cNvSpPr>
            <a:spLocks noGrp="1"/>
          </p:cNvSpPr>
          <p:nvPr>
            <p:ph idx="1"/>
          </p:nvPr>
        </p:nvSpPr>
        <p:spPr>
          <a:xfrm>
            <a:off x="3539505" y="5799600"/>
            <a:ext cx="3552775" cy="943200"/>
          </a:xfrm>
          <a:prstGeom prst="rect">
            <a:avLst/>
          </a:prstGeom>
        </p:spPr>
        <p:txBody>
          <a:bodyPr/>
          <a:lstStyle>
            <a:lvl1pPr marL="0" indent="0">
              <a:lnSpc>
                <a:spcPts val="1200"/>
              </a:lnSpc>
              <a:spcAft>
                <a:spcPts val="0"/>
              </a:spcAft>
              <a:buFont typeface="Arial" pitchFamily="34" charset="0"/>
              <a:buNone/>
              <a:defRPr sz="800">
                <a:solidFill>
                  <a:schemeClr val="bg1"/>
                </a:solidFill>
              </a:defRPr>
            </a:lvl1pPr>
            <a:lvl2pPr marL="0" indent="0">
              <a:lnSpc>
                <a:spcPts val="1200"/>
              </a:lnSpc>
              <a:spcBef>
                <a:spcPts val="800"/>
              </a:spcBef>
              <a:buFont typeface="Arial" pitchFamily="34" charset="0"/>
              <a:buNone/>
              <a:defRPr sz="650">
                <a:solidFill>
                  <a:schemeClr val="bg1"/>
                </a:solidFill>
              </a:defRPr>
            </a:lvl2pPr>
            <a:lvl3pPr marL="0" indent="0">
              <a:lnSpc>
                <a:spcPts val="1200"/>
              </a:lnSpc>
              <a:buFont typeface="Arial" pitchFamily="34" charset="0"/>
              <a:buNone/>
              <a:defRPr sz="650">
                <a:solidFill>
                  <a:schemeClr val="bg1"/>
                </a:solidFill>
              </a:defRPr>
            </a:lvl3pPr>
            <a:lvl4pPr marL="0" indent="0">
              <a:lnSpc>
                <a:spcPts val="1200"/>
              </a:lnSpc>
              <a:buFont typeface="Arial" pitchFamily="34" charset="0"/>
              <a:buNone/>
              <a:defRPr sz="650">
                <a:solidFill>
                  <a:schemeClr val="bg1"/>
                </a:solidFill>
              </a:defRPr>
            </a:lvl4pPr>
            <a:lvl5pPr marL="0" indent="0">
              <a:lnSpc>
                <a:spcPts val="1200"/>
              </a:lnSpc>
              <a:buFont typeface="Arial" pitchFamily="34" charset="0"/>
              <a:buNone/>
              <a:defRPr sz="650">
                <a:solidFill>
                  <a:schemeClr val="bg1"/>
                </a:solidFil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Tree>
    <p:extLst>
      <p:ext uri="{BB962C8B-B14F-4D97-AF65-F5344CB8AC3E}">
        <p14:creationId xmlns:p14="http://schemas.microsoft.com/office/powerpoint/2010/main" val="930918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re 2 visuel_CEA Tech">
    <p:spTree>
      <p:nvGrpSpPr>
        <p:cNvPr id="1" name=""/>
        <p:cNvGrpSpPr/>
        <p:nvPr/>
      </p:nvGrpSpPr>
      <p:grpSpPr>
        <a:xfrm>
          <a:off x="0" y="0"/>
          <a:ext cx="0" cy="0"/>
          <a:chOff x="0" y="0"/>
          <a:chExt cx="0" cy="0"/>
        </a:xfrm>
      </p:grpSpPr>
      <p:sp>
        <p:nvSpPr>
          <p:cNvPr id="4" name="Rectangle 3"/>
          <p:cNvSpPr/>
          <p:nvPr/>
        </p:nvSpPr>
        <p:spPr>
          <a:xfrm>
            <a:off x="0" y="0"/>
            <a:ext cx="2843213" cy="6884988"/>
          </a:xfrm>
          <a:prstGeom prst="rect">
            <a:avLst/>
          </a:prstGeom>
          <a:gradFill flip="none" rotWithShape="1">
            <a:gsLst>
              <a:gs pos="0">
                <a:srgbClr val="E60019"/>
              </a:gs>
              <a:gs pos="100000">
                <a:srgbClr val="87000A"/>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 name="Rectangle 4"/>
          <p:cNvSpPr/>
          <p:nvPr/>
        </p:nvSpPr>
        <p:spPr>
          <a:xfrm>
            <a:off x="2843213" y="6742113"/>
            <a:ext cx="6300787" cy="142875"/>
          </a:xfrm>
          <a:prstGeom prst="rect">
            <a:avLst/>
          </a:prstGeom>
          <a:gradFill>
            <a:gsLst>
              <a:gs pos="0">
                <a:srgbClr val="0A6E28">
                  <a:lumMod val="100000"/>
                </a:srgbClr>
              </a:gs>
              <a:gs pos="100000">
                <a:srgbClr val="91C30A">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pic>
        <p:nvPicPr>
          <p:cNvPr id="6" name="Imag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363" y="1020763"/>
            <a:ext cx="239395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2249488" y="2060575"/>
            <a:ext cx="2160588" cy="1016000"/>
          </a:xfrm>
          <a:prstGeom prst="rect">
            <a:avLst/>
          </a:prstGeom>
          <a:solidFill>
            <a:schemeClr val="bg1"/>
          </a:solidFill>
          <a:ln w="25400">
            <a:solidFill>
              <a:schemeClr val="accent6"/>
            </a:solidFill>
          </a:ln>
        </p:spPr>
        <p:txBody>
          <a:bodyPr>
            <a:spAutoFit/>
          </a:bodyPr>
          <a:lstStyle/>
          <a:p>
            <a:pPr algn="ctr" fontAlgn="auto">
              <a:spcBef>
                <a:spcPts val="0"/>
              </a:spcBef>
              <a:spcAft>
                <a:spcPts val="0"/>
              </a:spcAft>
              <a:defRPr/>
            </a:pPr>
            <a:r>
              <a:rPr lang="fr-FR" sz="1200" b="1" dirty="0">
                <a:latin typeface="+mn-lt"/>
                <a:cs typeface="+mn-cs"/>
              </a:rPr>
              <a:t>Pour insérer une image :</a:t>
            </a:r>
          </a:p>
          <a:p>
            <a:pPr algn="ctr" fontAlgn="auto">
              <a:spcBef>
                <a:spcPts val="0"/>
              </a:spcBef>
              <a:spcAft>
                <a:spcPts val="0"/>
              </a:spcAft>
              <a:defRPr/>
            </a:pPr>
            <a:r>
              <a:rPr lang="fr-FR" sz="1200" dirty="0">
                <a:latin typeface="+mn-lt"/>
                <a:cs typeface="+mn-cs"/>
              </a:rPr>
              <a:t>Menu « Insertion  / Image »</a:t>
            </a:r>
          </a:p>
          <a:p>
            <a:pPr algn="ctr" fontAlgn="auto">
              <a:spcBef>
                <a:spcPts val="0"/>
              </a:spcBef>
              <a:spcAft>
                <a:spcPts val="0"/>
              </a:spcAft>
              <a:defRPr/>
            </a:pPr>
            <a:r>
              <a:rPr lang="fr-FR" sz="1200" b="1" dirty="0">
                <a:latin typeface="+mn-lt"/>
                <a:cs typeface="+mn-cs"/>
              </a:rPr>
              <a:t>ou</a:t>
            </a:r>
          </a:p>
          <a:p>
            <a:pPr algn="ctr" fontAlgn="auto">
              <a:spcBef>
                <a:spcPts val="0"/>
              </a:spcBef>
              <a:spcAft>
                <a:spcPts val="0"/>
              </a:spcAft>
              <a:defRPr/>
            </a:pPr>
            <a:r>
              <a:rPr lang="fr-FR" sz="1200" dirty="0">
                <a:latin typeface="+mn-lt"/>
                <a:cs typeface="+mn-cs"/>
              </a:rPr>
              <a:t>Cliquer sur l’icône de la zone image </a:t>
            </a:r>
          </a:p>
        </p:txBody>
      </p:sp>
      <p:sp>
        <p:nvSpPr>
          <p:cNvPr id="8" name="ZoneTexte 7"/>
          <p:cNvSpPr txBox="1"/>
          <p:nvPr userDrawn="1"/>
        </p:nvSpPr>
        <p:spPr>
          <a:xfrm>
            <a:off x="-2268538" y="0"/>
            <a:ext cx="2160588" cy="1938338"/>
          </a:xfrm>
          <a:prstGeom prst="rect">
            <a:avLst/>
          </a:prstGeom>
          <a:solidFill>
            <a:schemeClr val="bg1"/>
          </a:solidFill>
          <a:ln w="25400">
            <a:solidFill>
              <a:schemeClr val="accent6"/>
            </a:solidFill>
          </a:ln>
        </p:spPr>
        <p:txBody>
          <a:bodyPr>
            <a:spAutoFit/>
          </a:bodyPr>
          <a:lstStyle/>
          <a:p>
            <a:pPr algn="ctr" fontAlgn="auto">
              <a:spcBef>
                <a:spcPts val="0"/>
              </a:spcBef>
              <a:spcAft>
                <a:spcPts val="0"/>
              </a:spcAft>
              <a:defRPr/>
            </a:pPr>
            <a:r>
              <a:rPr lang="fr-FR" sz="1200" b="1" dirty="0">
                <a:latin typeface="+mn-lt"/>
                <a:cs typeface="+mn-cs"/>
              </a:rPr>
              <a:t>Pour personnaliser « nom événement et auteur » :</a:t>
            </a:r>
          </a:p>
          <a:p>
            <a:pPr algn="ctr" fontAlgn="auto">
              <a:spcBef>
                <a:spcPts val="0"/>
              </a:spcBef>
              <a:spcAft>
                <a:spcPts val="0"/>
              </a:spcAft>
              <a:defRPr/>
            </a:pPr>
            <a:endParaRPr lang="fr-FR" sz="1200" dirty="0">
              <a:latin typeface="+mn-lt"/>
              <a:cs typeface="+mn-cs"/>
            </a:endParaRPr>
          </a:p>
          <a:p>
            <a:pPr algn="ctr" fontAlgn="auto">
              <a:spcBef>
                <a:spcPts val="0"/>
              </a:spcBef>
              <a:spcAft>
                <a:spcPts val="0"/>
              </a:spcAft>
              <a:defRPr/>
            </a:pPr>
            <a:r>
              <a:rPr lang="fr-FR" sz="1200" dirty="0">
                <a:latin typeface="+mn-lt"/>
                <a:cs typeface="+mn-cs"/>
              </a:rPr>
              <a:t>« Insertion / En-tête et pied de page »</a:t>
            </a:r>
          </a:p>
          <a:p>
            <a:pPr algn="ctr" fontAlgn="auto">
              <a:spcBef>
                <a:spcPts val="0"/>
              </a:spcBef>
              <a:spcAft>
                <a:spcPts val="0"/>
              </a:spcAft>
              <a:defRPr/>
            </a:pPr>
            <a:endParaRPr lang="fr-FR" sz="1200" dirty="0">
              <a:latin typeface="+mn-lt"/>
              <a:cs typeface="+mn-cs"/>
            </a:endParaRPr>
          </a:p>
          <a:p>
            <a:pPr algn="ctr" fontAlgn="auto">
              <a:spcBef>
                <a:spcPts val="0"/>
              </a:spcBef>
              <a:spcAft>
                <a:spcPts val="0"/>
              </a:spcAft>
              <a:defRPr/>
            </a:pPr>
            <a:r>
              <a:rPr lang="fr-FR" sz="1200" dirty="0">
                <a:latin typeface="+mn-lt"/>
                <a:cs typeface="+mn-cs"/>
              </a:rPr>
              <a:t>Personnaliser la zone de de pied de page</a:t>
            </a:r>
          </a:p>
          <a:p>
            <a:pPr algn="ctr" fontAlgn="auto">
              <a:spcBef>
                <a:spcPts val="0"/>
              </a:spcBef>
              <a:spcAft>
                <a:spcPts val="0"/>
              </a:spcAft>
              <a:defRPr/>
            </a:pPr>
            <a:endParaRPr lang="fr-FR" sz="1200" dirty="0">
              <a:latin typeface="+mn-lt"/>
              <a:cs typeface="+mn-cs"/>
            </a:endParaRPr>
          </a:p>
          <a:p>
            <a:pPr algn="ctr" fontAlgn="auto">
              <a:spcBef>
                <a:spcPts val="0"/>
              </a:spcBef>
              <a:spcAft>
                <a:spcPts val="0"/>
              </a:spcAft>
              <a:defRPr/>
            </a:pPr>
            <a:r>
              <a:rPr lang="fr-FR" sz="1200" dirty="0">
                <a:latin typeface="+mn-lt"/>
                <a:cs typeface="+mn-cs"/>
              </a:rPr>
              <a:t>Cliquer sur appliquer partout</a:t>
            </a:r>
          </a:p>
        </p:txBody>
      </p:sp>
      <p:pic>
        <p:nvPicPr>
          <p:cNvPr id="9" name="Picture 2" descr="C:\Users\mp222957\Desktop\LOGO perso\LOGOS 2\List\List_vectorie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7250" y="5113338"/>
            <a:ext cx="112871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10" descr="digiteo-couleur-sans-baseline_web.gi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19500" y="6316663"/>
            <a:ext cx="7921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1" descr="Logo_IC_CEA_LIST_carre.jpg"/>
          <p:cNvPicPr>
            <a:picLocks noChangeAspect="1"/>
          </p:cNvPicPr>
          <p:nvPr userDrawn="1"/>
        </p:nvPicPr>
        <p:blipFill>
          <a:blip r:embed="rId5">
            <a:extLst>
              <a:ext uri="{28A0092B-C50C-407E-A947-70E740481C1C}">
                <a14:useLocalDpi xmlns:a14="http://schemas.microsoft.com/office/drawing/2010/main" val="0"/>
              </a:ext>
            </a:extLst>
          </a:blip>
          <a:srcRect t="29715" b="28154"/>
          <a:stretch>
            <a:fillRect/>
          </a:stretch>
        </p:blipFill>
        <p:spPr bwMode="auto">
          <a:xfrm>
            <a:off x="2862263" y="6284913"/>
            <a:ext cx="74136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pour une image  11"/>
          <p:cNvSpPr>
            <a:spLocks noGrp="1"/>
          </p:cNvSpPr>
          <p:nvPr>
            <p:ph type="pic" sz="quarter" idx="14"/>
          </p:nvPr>
        </p:nvSpPr>
        <p:spPr>
          <a:xfrm>
            <a:off x="2843809" y="4051822"/>
            <a:ext cx="6300190" cy="2124000"/>
          </a:xfrm>
          <a:prstGeom prst="rect">
            <a:avLst/>
          </a:prstGeom>
          <a:solidFill>
            <a:srgbClr val="666666"/>
          </a:solidFill>
        </p:spPr>
        <p:txBody>
          <a:bodyPr anchor="ctr"/>
          <a:lstStyle>
            <a:lvl1pPr marL="0" indent="0" algn="ctr">
              <a:defRPr sz="1200">
                <a:solidFill>
                  <a:schemeClr val="bg1"/>
                </a:solidFill>
              </a:defRPr>
            </a:lvl1pPr>
          </a:lstStyle>
          <a:p>
            <a:pPr lvl="0"/>
            <a:r>
              <a:rPr lang="fr-FR" noProof="0" smtClean="0"/>
              <a:t>Cliquez sur l'icône pour ajouter une image</a:t>
            </a:r>
            <a:endParaRPr lang="fr-FR" noProof="0" dirty="0"/>
          </a:p>
        </p:txBody>
      </p:sp>
      <p:sp>
        <p:nvSpPr>
          <p:cNvPr id="13" name="Titre 1"/>
          <p:cNvSpPr>
            <a:spLocks noGrp="1"/>
          </p:cNvSpPr>
          <p:nvPr>
            <p:ph type="ctrTitle"/>
          </p:nvPr>
        </p:nvSpPr>
        <p:spPr>
          <a:xfrm>
            <a:off x="3059833" y="1556792"/>
            <a:ext cx="5904655" cy="2016224"/>
          </a:xfrm>
          <a:prstGeom prst="rect">
            <a:avLst/>
          </a:prstGeom>
        </p:spPr>
        <p:txBody>
          <a:bodyPr anchor="ctr" anchorCtr="0"/>
          <a:lstStyle>
            <a:lvl1pPr algn="l">
              <a:lnSpc>
                <a:spcPts val="3800"/>
              </a:lnSpc>
              <a:defRPr sz="2800" b="1" cap="all" baseline="0">
                <a:solidFill>
                  <a:schemeClr val="accent5"/>
                </a:solidFill>
              </a:defRPr>
            </a:lvl1pPr>
          </a:lstStyle>
          <a:p>
            <a:r>
              <a:rPr lang="fr-FR" smtClean="0"/>
              <a:t>Modifiez le style du titre</a:t>
            </a:r>
            <a:endParaRPr lang="fr-FR" dirty="0"/>
          </a:p>
        </p:txBody>
      </p:sp>
      <p:sp>
        <p:nvSpPr>
          <p:cNvPr id="14" name="Espace réservé du pied de page 12"/>
          <p:cNvSpPr>
            <a:spLocks noGrp="1"/>
          </p:cNvSpPr>
          <p:nvPr>
            <p:ph type="ftr" sz="quarter" idx="15"/>
          </p:nvPr>
        </p:nvSpPr>
        <p:spPr>
          <a:xfrm>
            <a:off x="3059113" y="3573463"/>
            <a:ext cx="5905500" cy="287337"/>
          </a:xfrm>
        </p:spPr>
        <p:txBody>
          <a:bodyPr/>
          <a:lstStyle>
            <a:lvl1pPr algn="l">
              <a:defRPr sz="1400" cap="none" baseline="0">
                <a:solidFill>
                  <a:schemeClr val="accent5"/>
                </a:solidFill>
              </a:defRPr>
            </a:lvl1pPr>
          </a:lstStyle>
          <a:p>
            <a:pPr>
              <a:defRPr/>
            </a:pPr>
            <a:r>
              <a:rPr lang="fr-FR"/>
              <a:t>Nom événement | Nom Prénom</a:t>
            </a:r>
            <a:endParaRPr lang="fr-FR" dirty="0"/>
          </a:p>
        </p:txBody>
      </p:sp>
    </p:spTree>
    <p:extLst>
      <p:ext uri="{BB962C8B-B14F-4D97-AF65-F5344CB8AC3E}">
        <p14:creationId xmlns:p14="http://schemas.microsoft.com/office/powerpoint/2010/main" val="302928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re 3 visuels_CEA Tech">
    <p:spTree>
      <p:nvGrpSpPr>
        <p:cNvPr id="1" name=""/>
        <p:cNvGrpSpPr/>
        <p:nvPr/>
      </p:nvGrpSpPr>
      <p:grpSpPr>
        <a:xfrm>
          <a:off x="0" y="0"/>
          <a:ext cx="0" cy="0"/>
          <a:chOff x="0" y="0"/>
          <a:chExt cx="0" cy="0"/>
        </a:xfrm>
      </p:grpSpPr>
      <p:sp>
        <p:nvSpPr>
          <p:cNvPr id="6" name="Rectangle 5"/>
          <p:cNvSpPr/>
          <p:nvPr/>
        </p:nvSpPr>
        <p:spPr>
          <a:xfrm>
            <a:off x="0" y="0"/>
            <a:ext cx="2843213" cy="6884988"/>
          </a:xfrm>
          <a:prstGeom prst="rect">
            <a:avLst/>
          </a:prstGeom>
          <a:gradFill flip="none" rotWithShape="1">
            <a:gsLst>
              <a:gs pos="0">
                <a:srgbClr val="E60019"/>
              </a:gs>
              <a:gs pos="100000">
                <a:srgbClr val="87000A"/>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 name="Rectangle 6"/>
          <p:cNvSpPr/>
          <p:nvPr/>
        </p:nvSpPr>
        <p:spPr>
          <a:xfrm>
            <a:off x="2843213" y="6742113"/>
            <a:ext cx="6300787" cy="142875"/>
          </a:xfrm>
          <a:prstGeom prst="rect">
            <a:avLst/>
          </a:prstGeom>
          <a:gradFill>
            <a:gsLst>
              <a:gs pos="0">
                <a:srgbClr val="0A6E28">
                  <a:lumMod val="100000"/>
                </a:srgbClr>
              </a:gs>
              <a:gs pos="100000">
                <a:srgbClr val="91C30A">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pic>
        <p:nvPicPr>
          <p:cNvPr id="8" name="Image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363" y="1020763"/>
            <a:ext cx="2393950"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2249488" y="2060575"/>
            <a:ext cx="2160588" cy="1016000"/>
          </a:xfrm>
          <a:prstGeom prst="rect">
            <a:avLst/>
          </a:prstGeom>
          <a:solidFill>
            <a:schemeClr val="bg1"/>
          </a:solidFill>
          <a:ln w="25400">
            <a:solidFill>
              <a:schemeClr val="accent6"/>
            </a:solidFill>
          </a:ln>
        </p:spPr>
        <p:txBody>
          <a:bodyPr>
            <a:spAutoFit/>
          </a:bodyPr>
          <a:lstStyle/>
          <a:p>
            <a:pPr algn="ctr" fontAlgn="auto">
              <a:spcBef>
                <a:spcPts val="0"/>
              </a:spcBef>
              <a:spcAft>
                <a:spcPts val="0"/>
              </a:spcAft>
              <a:defRPr/>
            </a:pPr>
            <a:r>
              <a:rPr lang="fr-FR" sz="1200" b="1" dirty="0">
                <a:latin typeface="+mn-lt"/>
                <a:cs typeface="+mn-cs"/>
              </a:rPr>
              <a:t>Pour insérer une image :</a:t>
            </a:r>
          </a:p>
          <a:p>
            <a:pPr algn="ctr" fontAlgn="auto">
              <a:spcBef>
                <a:spcPts val="0"/>
              </a:spcBef>
              <a:spcAft>
                <a:spcPts val="0"/>
              </a:spcAft>
              <a:defRPr/>
            </a:pPr>
            <a:r>
              <a:rPr lang="fr-FR" sz="1200" dirty="0">
                <a:latin typeface="+mn-lt"/>
                <a:cs typeface="+mn-cs"/>
              </a:rPr>
              <a:t>Menu « Insertion  / Image »</a:t>
            </a:r>
          </a:p>
          <a:p>
            <a:pPr algn="ctr" fontAlgn="auto">
              <a:spcBef>
                <a:spcPts val="0"/>
              </a:spcBef>
              <a:spcAft>
                <a:spcPts val="0"/>
              </a:spcAft>
              <a:defRPr/>
            </a:pPr>
            <a:r>
              <a:rPr lang="fr-FR" sz="1200" b="1" dirty="0">
                <a:latin typeface="+mn-lt"/>
                <a:cs typeface="+mn-cs"/>
              </a:rPr>
              <a:t>ou</a:t>
            </a:r>
          </a:p>
          <a:p>
            <a:pPr algn="ctr" fontAlgn="auto">
              <a:spcBef>
                <a:spcPts val="0"/>
              </a:spcBef>
              <a:spcAft>
                <a:spcPts val="0"/>
              </a:spcAft>
              <a:defRPr/>
            </a:pPr>
            <a:r>
              <a:rPr lang="fr-FR" sz="1200" dirty="0">
                <a:latin typeface="+mn-lt"/>
                <a:cs typeface="+mn-cs"/>
              </a:rPr>
              <a:t>Cliquer sur l’icône de la zone image </a:t>
            </a:r>
          </a:p>
        </p:txBody>
      </p:sp>
      <p:sp>
        <p:nvSpPr>
          <p:cNvPr id="10" name="ZoneTexte 9"/>
          <p:cNvSpPr txBox="1"/>
          <p:nvPr userDrawn="1"/>
        </p:nvSpPr>
        <p:spPr>
          <a:xfrm>
            <a:off x="-2268538" y="0"/>
            <a:ext cx="2160588" cy="1938338"/>
          </a:xfrm>
          <a:prstGeom prst="rect">
            <a:avLst/>
          </a:prstGeom>
          <a:solidFill>
            <a:schemeClr val="bg1"/>
          </a:solidFill>
          <a:ln w="25400">
            <a:solidFill>
              <a:schemeClr val="accent6"/>
            </a:solidFill>
          </a:ln>
        </p:spPr>
        <p:txBody>
          <a:bodyPr>
            <a:spAutoFit/>
          </a:bodyPr>
          <a:lstStyle/>
          <a:p>
            <a:pPr algn="ctr" fontAlgn="auto">
              <a:spcBef>
                <a:spcPts val="0"/>
              </a:spcBef>
              <a:spcAft>
                <a:spcPts val="0"/>
              </a:spcAft>
              <a:defRPr/>
            </a:pPr>
            <a:r>
              <a:rPr lang="fr-FR" sz="1200" b="1" dirty="0">
                <a:latin typeface="+mn-lt"/>
                <a:cs typeface="+mn-cs"/>
              </a:rPr>
              <a:t>Pour personnaliser « nom événement et auteur » :</a:t>
            </a:r>
          </a:p>
          <a:p>
            <a:pPr algn="ctr" fontAlgn="auto">
              <a:spcBef>
                <a:spcPts val="0"/>
              </a:spcBef>
              <a:spcAft>
                <a:spcPts val="0"/>
              </a:spcAft>
              <a:defRPr/>
            </a:pPr>
            <a:endParaRPr lang="fr-FR" sz="1200" dirty="0">
              <a:latin typeface="+mn-lt"/>
              <a:cs typeface="+mn-cs"/>
            </a:endParaRPr>
          </a:p>
          <a:p>
            <a:pPr algn="ctr" fontAlgn="auto">
              <a:spcBef>
                <a:spcPts val="0"/>
              </a:spcBef>
              <a:spcAft>
                <a:spcPts val="0"/>
              </a:spcAft>
              <a:defRPr/>
            </a:pPr>
            <a:r>
              <a:rPr lang="fr-FR" sz="1200" dirty="0">
                <a:latin typeface="+mn-lt"/>
                <a:cs typeface="+mn-cs"/>
              </a:rPr>
              <a:t>« Insertion / En-tête et pied de page »</a:t>
            </a:r>
          </a:p>
          <a:p>
            <a:pPr algn="ctr" fontAlgn="auto">
              <a:spcBef>
                <a:spcPts val="0"/>
              </a:spcBef>
              <a:spcAft>
                <a:spcPts val="0"/>
              </a:spcAft>
              <a:defRPr/>
            </a:pPr>
            <a:endParaRPr lang="fr-FR" sz="1200" dirty="0">
              <a:latin typeface="+mn-lt"/>
              <a:cs typeface="+mn-cs"/>
            </a:endParaRPr>
          </a:p>
          <a:p>
            <a:pPr algn="ctr" fontAlgn="auto">
              <a:spcBef>
                <a:spcPts val="0"/>
              </a:spcBef>
              <a:spcAft>
                <a:spcPts val="0"/>
              </a:spcAft>
              <a:defRPr/>
            </a:pPr>
            <a:r>
              <a:rPr lang="fr-FR" sz="1200" dirty="0">
                <a:latin typeface="+mn-lt"/>
                <a:cs typeface="+mn-cs"/>
              </a:rPr>
              <a:t>Personnaliser la zone de de pied de page</a:t>
            </a:r>
          </a:p>
          <a:p>
            <a:pPr algn="ctr" fontAlgn="auto">
              <a:spcBef>
                <a:spcPts val="0"/>
              </a:spcBef>
              <a:spcAft>
                <a:spcPts val="0"/>
              </a:spcAft>
              <a:defRPr/>
            </a:pPr>
            <a:endParaRPr lang="fr-FR" sz="1200" dirty="0">
              <a:latin typeface="+mn-lt"/>
              <a:cs typeface="+mn-cs"/>
            </a:endParaRPr>
          </a:p>
          <a:p>
            <a:pPr algn="ctr" fontAlgn="auto">
              <a:spcBef>
                <a:spcPts val="0"/>
              </a:spcBef>
              <a:spcAft>
                <a:spcPts val="0"/>
              </a:spcAft>
              <a:defRPr/>
            </a:pPr>
            <a:r>
              <a:rPr lang="fr-FR" sz="1200" dirty="0">
                <a:latin typeface="+mn-lt"/>
                <a:cs typeface="+mn-cs"/>
              </a:rPr>
              <a:t>Cliquer sur appliquer partout</a:t>
            </a:r>
          </a:p>
        </p:txBody>
      </p:sp>
      <p:pic>
        <p:nvPicPr>
          <p:cNvPr id="11" name="Picture 2" descr="C:\Users\mp222957\Desktop\LOGO perso\LOGOS 2\List\List_vectoriel.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7250" y="5113338"/>
            <a:ext cx="112871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0" descr="digiteo-couleur-sans-baseline_web.gi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41725" y="6319838"/>
            <a:ext cx="79216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1" descr="Logo_IC_CEA_LIST_carre.jpg"/>
          <p:cNvPicPr>
            <a:picLocks noChangeAspect="1"/>
          </p:cNvPicPr>
          <p:nvPr userDrawn="1"/>
        </p:nvPicPr>
        <p:blipFill>
          <a:blip r:embed="rId5">
            <a:extLst>
              <a:ext uri="{28A0092B-C50C-407E-A947-70E740481C1C}">
                <a14:useLocalDpi xmlns:a14="http://schemas.microsoft.com/office/drawing/2010/main" val="0"/>
              </a:ext>
            </a:extLst>
          </a:blip>
          <a:srcRect t="29715" b="28154"/>
          <a:stretch>
            <a:fillRect/>
          </a:stretch>
        </p:blipFill>
        <p:spPr bwMode="auto">
          <a:xfrm>
            <a:off x="2874963" y="6284913"/>
            <a:ext cx="74136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re 1"/>
          <p:cNvSpPr>
            <a:spLocks noGrp="1"/>
          </p:cNvSpPr>
          <p:nvPr>
            <p:ph type="ctrTitle"/>
          </p:nvPr>
        </p:nvSpPr>
        <p:spPr>
          <a:xfrm>
            <a:off x="3059833" y="1556792"/>
            <a:ext cx="5904655" cy="2016224"/>
          </a:xfrm>
          <a:prstGeom prst="rect">
            <a:avLst/>
          </a:prstGeom>
        </p:spPr>
        <p:txBody>
          <a:bodyPr anchor="ctr" anchorCtr="0"/>
          <a:lstStyle>
            <a:lvl1pPr algn="l">
              <a:lnSpc>
                <a:spcPts val="3800"/>
              </a:lnSpc>
              <a:defRPr sz="2800" b="1" cap="all" baseline="0">
                <a:solidFill>
                  <a:schemeClr val="accent5"/>
                </a:solidFill>
              </a:defRPr>
            </a:lvl1pPr>
          </a:lstStyle>
          <a:p>
            <a:r>
              <a:rPr lang="fr-FR" smtClean="0"/>
              <a:t>Modifiez le style du titre</a:t>
            </a:r>
            <a:endParaRPr lang="fr-FR" dirty="0"/>
          </a:p>
        </p:txBody>
      </p:sp>
      <p:sp>
        <p:nvSpPr>
          <p:cNvPr id="14" name="Espace réservé pour une image  11"/>
          <p:cNvSpPr>
            <a:spLocks noGrp="1"/>
          </p:cNvSpPr>
          <p:nvPr>
            <p:ph type="pic" sz="quarter" idx="14"/>
          </p:nvPr>
        </p:nvSpPr>
        <p:spPr>
          <a:xfrm>
            <a:off x="2843808" y="4051822"/>
            <a:ext cx="2098800" cy="2124000"/>
          </a:xfrm>
          <a:prstGeom prst="rect">
            <a:avLst/>
          </a:prstGeom>
          <a:solidFill>
            <a:srgbClr val="666666"/>
          </a:solidFill>
        </p:spPr>
        <p:txBody>
          <a:bodyPr anchor="ctr"/>
          <a:lstStyle>
            <a:lvl1pPr marL="0" indent="0" algn="ctr">
              <a:defRPr sz="1200">
                <a:solidFill>
                  <a:schemeClr val="bg1"/>
                </a:solidFill>
              </a:defRPr>
            </a:lvl1pPr>
          </a:lstStyle>
          <a:p>
            <a:pPr lvl="0"/>
            <a:r>
              <a:rPr lang="fr-FR" noProof="0" smtClean="0"/>
              <a:t>Cliquez sur l'icône pour ajouter une image</a:t>
            </a:r>
            <a:endParaRPr lang="fr-FR" noProof="0" dirty="0"/>
          </a:p>
        </p:txBody>
      </p:sp>
      <p:sp>
        <p:nvSpPr>
          <p:cNvPr id="15" name="Espace réservé pour une image  11"/>
          <p:cNvSpPr>
            <a:spLocks noGrp="1"/>
          </p:cNvSpPr>
          <p:nvPr>
            <p:ph type="pic" sz="quarter" idx="23"/>
          </p:nvPr>
        </p:nvSpPr>
        <p:spPr>
          <a:xfrm>
            <a:off x="4941319" y="4051822"/>
            <a:ext cx="2098800" cy="2124000"/>
          </a:xfrm>
          <a:prstGeom prst="rect">
            <a:avLst/>
          </a:prstGeom>
          <a:solidFill>
            <a:srgbClr val="666666"/>
          </a:solidFill>
        </p:spPr>
        <p:txBody>
          <a:bodyPr anchor="ctr"/>
          <a:lstStyle>
            <a:lvl1pPr marL="0" indent="0" algn="ctr">
              <a:defRPr sz="1200">
                <a:solidFill>
                  <a:schemeClr val="bg1"/>
                </a:solidFill>
              </a:defRPr>
            </a:lvl1pPr>
          </a:lstStyle>
          <a:p>
            <a:pPr lvl="0"/>
            <a:r>
              <a:rPr lang="fr-FR" noProof="0" smtClean="0"/>
              <a:t>Cliquez sur l'icône pour ajouter une image</a:t>
            </a:r>
            <a:endParaRPr lang="fr-FR" noProof="0" dirty="0"/>
          </a:p>
        </p:txBody>
      </p:sp>
      <p:sp>
        <p:nvSpPr>
          <p:cNvPr id="16" name="Espace réservé pour une image  11"/>
          <p:cNvSpPr>
            <a:spLocks noGrp="1"/>
          </p:cNvSpPr>
          <p:nvPr>
            <p:ph type="pic" sz="quarter" idx="24"/>
          </p:nvPr>
        </p:nvSpPr>
        <p:spPr>
          <a:xfrm>
            <a:off x="7047301" y="4051822"/>
            <a:ext cx="2098800" cy="2124000"/>
          </a:xfrm>
          <a:prstGeom prst="rect">
            <a:avLst/>
          </a:prstGeom>
          <a:solidFill>
            <a:srgbClr val="666666"/>
          </a:solidFill>
        </p:spPr>
        <p:txBody>
          <a:bodyPr anchor="ctr"/>
          <a:lstStyle>
            <a:lvl1pPr marL="0" indent="0" algn="ctr">
              <a:defRPr sz="1200">
                <a:solidFill>
                  <a:schemeClr val="bg1"/>
                </a:solidFill>
              </a:defRPr>
            </a:lvl1pPr>
          </a:lstStyle>
          <a:p>
            <a:pPr lvl="0"/>
            <a:r>
              <a:rPr lang="fr-FR" noProof="0" smtClean="0"/>
              <a:t>Cliquez sur l'icône pour ajouter une image</a:t>
            </a:r>
            <a:endParaRPr lang="fr-FR" noProof="0" dirty="0"/>
          </a:p>
        </p:txBody>
      </p:sp>
      <p:sp>
        <p:nvSpPr>
          <p:cNvPr id="18" name="Espace réservé du pied de page 12"/>
          <p:cNvSpPr>
            <a:spLocks noGrp="1"/>
          </p:cNvSpPr>
          <p:nvPr>
            <p:ph type="ftr" sz="quarter" idx="25"/>
          </p:nvPr>
        </p:nvSpPr>
        <p:spPr>
          <a:xfrm>
            <a:off x="3059113" y="3573463"/>
            <a:ext cx="5905500" cy="287337"/>
          </a:xfrm>
        </p:spPr>
        <p:txBody>
          <a:bodyPr/>
          <a:lstStyle>
            <a:lvl1pPr algn="l">
              <a:defRPr sz="1400" cap="none" baseline="0">
                <a:solidFill>
                  <a:schemeClr val="accent5"/>
                </a:solidFill>
              </a:defRPr>
            </a:lvl1pPr>
          </a:lstStyle>
          <a:p>
            <a:pPr>
              <a:defRPr/>
            </a:pPr>
            <a:r>
              <a:rPr lang="fr-FR"/>
              <a:t>Nom événement | Nom Prénom</a:t>
            </a:r>
            <a:endParaRPr lang="fr-FR" dirty="0"/>
          </a:p>
        </p:txBody>
      </p:sp>
    </p:spTree>
    <p:extLst>
      <p:ext uri="{BB962C8B-B14F-4D97-AF65-F5344CB8AC3E}">
        <p14:creationId xmlns:p14="http://schemas.microsoft.com/office/powerpoint/2010/main" val="390527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Intercalaire_CEA Tech">
    <p:spTree>
      <p:nvGrpSpPr>
        <p:cNvPr id="1" name=""/>
        <p:cNvGrpSpPr/>
        <p:nvPr/>
      </p:nvGrpSpPr>
      <p:grpSpPr>
        <a:xfrm>
          <a:off x="0" y="0"/>
          <a:ext cx="0" cy="0"/>
          <a:chOff x="0" y="0"/>
          <a:chExt cx="0" cy="0"/>
        </a:xfrm>
      </p:grpSpPr>
      <p:pic>
        <p:nvPicPr>
          <p:cNvPr id="4" name="Image 8" descr="bandeau_intercalair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9938" y="0"/>
            <a:ext cx="583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re 1"/>
          <p:cNvSpPr>
            <a:spLocks noGrp="1"/>
          </p:cNvSpPr>
          <p:nvPr>
            <p:ph type="title"/>
          </p:nvPr>
        </p:nvSpPr>
        <p:spPr>
          <a:xfrm>
            <a:off x="3672000" y="1949598"/>
            <a:ext cx="5364496" cy="4719761"/>
          </a:xfrm>
          <a:prstGeom prst="rect">
            <a:avLst/>
          </a:prstGeom>
        </p:spPr>
        <p:txBody>
          <a:bodyPr anchor="t"/>
          <a:lstStyle>
            <a:lvl1pPr algn="l">
              <a:lnSpc>
                <a:spcPts val="2800"/>
              </a:lnSpc>
              <a:defRPr sz="2200" b="1" cap="all"/>
            </a:lvl1pPr>
          </a:lstStyle>
          <a:p>
            <a:r>
              <a:rPr lang="fr-FR" smtClean="0"/>
              <a:t>Modifiez le style du titre</a:t>
            </a:r>
            <a:endParaRPr lang="fr-FR" dirty="0"/>
          </a:p>
        </p:txBody>
      </p:sp>
      <p:sp>
        <p:nvSpPr>
          <p:cNvPr id="11" name="Espace réservé du texte 2"/>
          <p:cNvSpPr>
            <a:spLocks noGrp="1"/>
          </p:cNvSpPr>
          <p:nvPr>
            <p:ph type="body" idx="1"/>
          </p:nvPr>
        </p:nvSpPr>
        <p:spPr>
          <a:xfrm>
            <a:off x="3672000" y="260649"/>
            <a:ext cx="5292488" cy="1584176"/>
          </a:xfrm>
          <a:prstGeom prst="rect">
            <a:avLst/>
          </a:prstGeom>
        </p:spPr>
        <p:txBody>
          <a:bodyPr anchor="t" anchorCtr="0"/>
          <a:lstStyle>
            <a:lvl1pPr marL="0" indent="0">
              <a:lnSpc>
                <a:spcPts val="1200"/>
              </a:lnSpc>
              <a:spcAft>
                <a:spcPts val="0"/>
              </a:spcAft>
              <a:buNone/>
              <a:defRPr sz="85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Tree>
    <p:extLst>
      <p:ext uri="{BB962C8B-B14F-4D97-AF65-F5344CB8AC3E}">
        <p14:creationId xmlns:p14="http://schemas.microsoft.com/office/powerpoint/2010/main" val="2858794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e_CEA Tech">
    <p:spTree>
      <p:nvGrpSpPr>
        <p:cNvPr id="1" name=""/>
        <p:cNvGrpSpPr/>
        <p:nvPr/>
      </p:nvGrpSpPr>
      <p:grpSpPr>
        <a:xfrm>
          <a:off x="0" y="0"/>
          <a:ext cx="0" cy="0"/>
          <a:chOff x="0" y="0"/>
          <a:chExt cx="0" cy="0"/>
        </a:xfrm>
      </p:grpSpPr>
      <p:sp>
        <p:nvSpPr>
          <p:cNvPr id="17" name="Espace réservé du contenu 16"/>
          <p:cNvSpPr>
            <a:spLocks noGrp="1"/>
          </p:cNvSpPr>
          <p:nvPr>
            <p:ph sz="quarter" idx="18"/>
          </p:nvPr>
        </p:nvSpPr>
        <p:spPr>
          <a:xfrm>
            <a:off x="539750" y="1628800"/>
            <a:ext cx="8208963" cy="4680520"/>
          </a:xfrm>
          <a:prstGeom prst="rect">
            <a:avLst/>
          </a:prstGeom>
        </p:spPr>
        <p:txBody>
          <a:bodyPr/>
          <a:lstStyle>
            <a:lvl1pPr marL="342900" indent="-342900">
              <a:buFont typeface="Arial" pitchFamily="34" charset="0"/>
              <a:buChar char="•"/>
              <a:defRPr sz="2000">
                <a:solidFill>
                  <a:schemeClr val="accent5"/>
                </a:solidFill>
              </a:defRPr>
            </a:lvl1pPr>
            <a:lvl2pPr marL="801688" indent="-360363">
              <a:defRPr sz="1800"/>
            </a:lvl2pPr>
            <a:lvl3pPr marL="1171575" indent="-285750">
              <a:buSzPct val="60000"/>
              <a:buFont typeface="Arial" pitchFamily="34" charset="0"/>
              <a:buChar char="•"/>
              <a:defRPr sz="1600"/>
            </a:lvl3pPr>
            <a:lvl4pPr marL="838200" indent="0">
              <a:buFont typeface="Arial" pitchFamily="34" charset="0"/>
              <a:buNone/>
              <a:defRPr/>
            </a:lvl4pPr>
          </a:lstStyle>
          <a:p>
            <a:pPr lvl="0"/>
            <a:r>
              <a:rPr lang="fr-FR" smtClean="0"/>
              <a:t>Modifiez les styles du texte du masque</a:t>
            </a:r>
          </a:p>
          <a:p>
            <a:pPr lvl="1"/>
            <a:r>
              <a:rPr lang="fr-FR" smtClean="0"/>
              <a:t>Deuxième niveau</a:t>
            </a:r>
          </a:p>
          <a:p>
            <a:pPr lvl="2"/>
            <a:r>
              <a:rPr lang="fr-FR" smtClean="0"/>
              <a:t>Troisième niveau</a:t>
            </a:r>
          </a:p>
        </p:txBody>
      </p:sp>
      <p:sp>
        <p:nvSpPr>
          <p:cNvPr id="4" name="Espace réservé du texte 3"/>
          <p:cNvSpPr>
            <a:spLocks noGrp="1"/>
          </p:cNvSpPr>
          <p:nvPr>
            <p:ph type="body" sz="quarter" idx="19"/>
          </p:nvPr>
        </p:nvSpPr>
        <p:spPr>
          <a:xfrm>
            <a:off x="539750" y="981075"/>
            <a:ext cx="8208963" cy="647700"/>
          </a:xfrm>
          <a:prstGeom prst="rect">
            <a:avLst/>
          </a:prstGeom>
        </p:spPr>
        <p:txBody>
          <a:bodyPr anchor="ctr" anchorCtr="0">
            <a:normAutofit/>
          </a:bodyPr>
          <a:lstStyle>
            <a:lvl1pPr>
              <a:defRPr sz="2000" cap="all" baseline="0"/>
            </a:lvl1pPr>
          </a:lstStyle>
          <a:p>
            <a:pPr lvl="0"/>
            <a:r>
              <a:rPr lang="fr-FR" smtClean="0"/>
              <a:t>Modifiez les styles du texte du masque</a:t>
            </a:r>
          </a:p>
        </p:txBody>
      </p:sp>
      <p:sp>
        <p:nvSpPr>
          <p:cNvPr id="5" name="Espace réservé du pied de page 12"/>
          <p:cNvSpPr>
            <a:spLocks noGrp="1"/>
          </p:cNvSpPr>
          <p:nvPr>
            <p:ph type="ftr" sz="quarter" idx="20"/>
          </p:nvPr>
        </p:nvSpPr>
        <p:spPr>
          <a:xfrm>
            <a:off x="1331913" y="6570663"/>
            <a:ext cx="7758112" cy="287337"/>
          </a:xfrm>
        </p:spPr>
        <p:txBody>
          <a:bodyPr/>
          <a:lstStyle>
            <a:lvl1pPr algn="r">
              <a:defRPr sz="1100" cap="none" baseline="0">
                <a:solidFill>
                  <a:schemeClr val="accent5"/>
                </a:solidFill>
              </a:defRPr>
            </a:lvl1pPr>
          </a:lstStyle>
          <a:p>
            <a:pPr>
              <a:defRPr/>
            </a:pPr>
            <a:r>
              <a:rPr lang="fr-FR"/>
              <a:t>Nom événement | Nom Prénom | </a:t>
            </a:r>
            <a:fld id="{A87C4282-1989-4B59-929D-174D660B06E3}" type="slidenum">
              <a:rPr lang="fr-FR"/>
              <a:pPr>
                <a:defRPr/>
              </a:pPr>
              <a:t>‹N°›</a:t>
            </a:fld>
            <a:endParaRPr lang="fr-FR"/>
          </a:p>
        </p:txBody>
      </p:sp>
    </p:spTree>
    <p:extLst>
      <p:ext uri="{BB962C8B-B14F-4D97-AF65-F5344CB8AC3E}">
        <p14:creationId xmlns:p14="http://schemas.microsoft.com/office/powerpoint/2010/main" val="3020835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 1 visuel_CEA Tech">
    <p:spTree>
      <p:nvGrpSpPr>
        <p:cNvPr id="1" name=""/>
        <p:cNvGrpSpPr/>
        <p:nvPr/>
      </p:nvGrpSpPr>
      <p:grpSpPr>
        <a:xfrm>
          <a:off x="0" y="0"/>
          <a:ext cx="0" cy="0"/>
          <a:chOff x="0" y="0"/>
          <a:chExt cx="0" cy="0"/>
        </a:xfrm>
      </p:grpSpPr>
      <p:sp>
        <p:nvSpPr>
          <p:cNvPr id="11" name="Espace réservé du contenu 20"/>
          <p:cNvSpPr>
            <a:spLocks noGrp="1"/>
          </p:cNvSpPr>
          <p:nvPr>
            <p:ph sz="quarter" idx="20"/>
          </p:nvPr>
        </p:nvSpPr>
        <p:spPr>
          <a:xfrm>
            <a:off x="5148000" y="2016000"/>
            <a:ext cx="3492000" cy="3690000"/>
          </a:xfrm>
          <a:prstGeom prst="rect">
            <a:avLst/>
          </a:prstGeom>
          <a:solidFill>
            <a:srgbClr val="666666"/>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9" name="Espace réservé du contenu 16"/>
          <p:cNvSpPr>
            <a:spLocks noGrp="1"/>
          </p:cNvSpPr>
          <p:nvPr>
            <p:ph sz="quarter" idx="18"/>
          </p:nvPr>
        </p:nvSpPr>
        <p:spPr>
          <a:xfrm>
            <a:off x="539751" y="1628800"/>
            <a:ext cx="4464298" cy="4680520"/>
          </a:xfrm>
          <a:prstGeom prst="rect">
            <a:avLst/>
          </a:prstGeom>
        </p:spPr>
        <p:txBody>
          <a:bodyPr/>
          <a:lstStyle>
            <a:lvl1pPr marL="342900" indent="-342900">
              <a:buFont typeface="Arial" pitchFamily="34" charset="0"/>
              <a:buChar char="•"/>
              <a:defRPr sz="2000">
                <a:solidFill>
                  <a:schemeClr val="accent5"/>
                </a:solidFill>
              </a:defRPr>
            </a:lvl1pPr>
            <a:lvl2pPr marL="801688" indent="-360363">
              <a:defRPr sz="1800"/>
            </a:lvl2pPr>
            <a:lvl3pPr marL="1171575" indent="-285750">
              <a:buSzPct val="60000"/>
              <a:buFont typeface="Arial" pitchFamily="34" charset="0"/>
              <a:buChar char="•"/>
              <a:defRPr sz="1600"/>
            </a:lvl3pPr>
            <a:lvl4pPr marL="838200" indent="0">
              <a:buFont typeface="Arial" pitchFamily="34" charset="0"/>
              <a:buNone/>
              <a:defRPr/>
            </a:lvl4pPr>
          </a:lstStyle>
          <a:p>
            <a:pPr lvl="0"/>
            <a:r>
              <a:rPr lang="fr-FR" smtClean="0"/>
              <a:t>Modifiez les styles du texte du masque</a:t>
            </a:r>
          </a:p>
          <a:p>
            <a:pPr lvl="1"/>
            <a:r>
              <a:rPr lang="fr-FR" smtClean="0"/>
              <a:t>Deuxième niveau</a:t>
            </a:r>
          </a:p>
          <a:p>
            <a:pPr lvl="2"/>
            <a:r>
              <a:rPr lang="fr-FR" smtClean="0"/>
              <a:t>Troisième niveau</a:t>
            </a:r>
          </a:p>
        </p:txBody>
      </p:sp>
      <p:sp>
        <p:nvSpPr>
          <p:cNvPr id="13" name="Espace réservé du texte 3"/>
          <p:cNvSpPr>
            <a:spLocks noGrp="1"/>
          </p:cNvSpPr>
          <p:nvPr>
            <p:ph type="body" sz="quarter" idx="19"/>
          </p:nvPr>
        </p:nvSpPr>
        <p:spPr>
          <a:xfrm>
            <a:off x="539751" y="981075"/>
            <a:ext cx="4464298" cy="647700"/>
          </a:xfrm>
          <a:prstGeom prst="rect">
            <a:avLst/>
          </a:prstGeom>
        </p:spPr>
        <p:txBody>
          <a:bodyPr anchor="ctr" anchorCtr="0">
            <a:normAutofit/>
          </a:bodyPr>
          <a:lstStyle>
            <a:lvl1pPr>
              <a:defRPr sz="2000" cap="all" baseline="0"/>
            </a:lvl1pPr>
          </a:lstStyle>
          <a:p>
            <a:pPr lvl="0"/>
            <a:r>
              <a:rPr lang="fr-FR" smtClean="0"/>
              <a:t>Modifiez les styles du texte du masque</a:t>
            </a:r>
          </a:p>
        </p:txBody>
      </p:sp>
      <p:sp>
        <p:nvSpPr>
          <p:cNvPr id="5" name="Espace réservé du pied de page 12"/>
          <p:cNvSpPr>
            <a:spLocks noGrp="1"/>
          </p:cNvSpPr>
          <p:nvPr>
            <p:ph type="ftr" sz="quarter" idx="21"/>
          </p:nvPr>
        </p:nvSpPr>
        <p:spPr>
          <a:xfrm>
            <a:off x="1331913" y="6570663"/>
            <a:ext cx="7812087" cy="287337"/>
          </a:xfrm>
        </p:spPr>
        <p:txBody>
          <a:bodyPr/>
          <a:lstStyle>
            <a:lvl1pPr algn="r">
              <a:defRPr sz="1100" cap="none" baseline="0">
                <a:solidFill>
                  <a:schemeClr val="accent5"/>
                </a:solidFill>
              </a:defRPr>
            </a:lvl1pPr>
          </a:lstStyle>
          <a:p>
            <a:pPr>
              <a:defRPr/>
            </a:pPr>
            <a:r>
              <a:rPr lang="fr-FR"/>
              <a:t>Nom événement | Nom Prénom | </a:t>
            </a:r>
            <a:fld id="{2D20C582-8146-4A3C-A70C-051290F1D7AB}" type="slidenum">
              <a:rPr lang="fr-FR"/>
              <a:pPr>
                <a:defRPr/>
              </a:pPr>
              <a:t>‹N°›</a:t>
            </a:fld>
            <a:endParaRPr lang="fr-FR"/>
          </a:p>
        </p:txBody>
      </p:sp>
    </p:spTree>
    <p:extLst>
      <p:ext uri="{BB962C8B-B14F-4D97-AF65-F5344CB8AC3E}">
        <p14:creationId xmlns:p14="http://schemas.microsoft.com/office/powerpoint/2010/main" val="3702807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3 visuels_CEA Tech">
    <p:spTree>
      <p:nvGrpSpPr>
        <p:cNvPr id="1" name=""/>
        <p:cNvGrpSpPr/>
        <p:nvPr/>
      </p:nvGrpSpPr>
      <p:grpSpPr>
        <a:xfrm>
          <a:off x="0" y="0"/>
          <a:ext cx="0" cy="0"/>
          <a:chOff x="0" y="0"/>
          <a:chExt cx="0" cy="0"/>
        </a:xfrm>
      </p:grpSpPr>
      <p:sp>
        <p:nvSpPr>
          <p:cNvPr id="15" name="Espace réservé du contenu 20"/>
          <p:cNvSpPr>
            <a:spLocks noGrp="1"/>
          </p:cNvSpPr>
          <p:nvPr>
            <p:ph sz="quarter" idx="21"/>
          </p:nvPr>
        </p:nvSpPr>
        <p:spPr>
          <a:xfrm>
            <a:off x="5148000" y="2016000"/>
            <a:ext cx="3492000" cy="1980000"/>
          </a:xfrm>
          <a:prstGeom prst="rect">
            <a:avLst/>
          </a:prstGeom>
          <a:solidFill>
            <a:srgbClr val="666666"/>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16" name="Espace réservé du contenu 20"/>
          <p:cNvSpPr>
            <a:spLocks noGrp="1"/>
          </p:cNvSpPr>
          <p:nvPr>
            <p:ph sz="quarter" idx="22"/>
          </p:nvPr>
        </p:nvSpPr>
        <p:spPr>
          <a:xfrm>
            <a:off x="5148000" y="3999600"/>
            <a:ext cx="1746000" cy="1695600"/>
          </a:xfrm>
          <a:prstGeom prst="rect">
            <a:avLst/>
          </a:prstGeom>
          <a:solidFill>
            <a:srgbClr val="808080"/>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17" name="Espace réservé du contenu 20"/>
          <p:cNvSpPr>
            <a:spLocks noGrp="1"/>
          </p:cNvSpPr>
          <p:nvPr>
            <p:ph sz="quarter" idx="23"/>
          </p:nvPr>
        </p:nvSpPr>
        <p:spPr>
          <a:xfrm>
            <a:off x="6894000" y="3999600"/>
            <a:ext cx="1746000" cy="1695600"/>
          </a:xfrm>
          <a:prstGeom prst="rect">
            <a:avLst/>
          </a:prstGeom>
          <a:solidFill>
            <a:srgbClr val="B2B2B2"/>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11" name="Espace réservé du contenu 16"/>
          <p:cNvSpPr>
            <a:spLocks noGrp="1"/>
          </p:cNvSpPr>
          <p:nvPr>
            <p:ph sz="quarter" idx="18"/>
          </p:nvPr>
        </p:nvSpPr>
        <p:spPr>
          <a:xfrm>
            <a:off x="539751" y="1628800"/>
            <a:ext cx="4464298" cy="4680520"/>
          </a:xfrm>
          <a:prstGeom prst="rect">
            <a:avLst/>
          </a:prstGeom>
        </p:spPr>
        <p:txBody>
          <a:bodyPr/>
          <a:lstStyle>
            <a:lvl1pPr marL="342900" indent="-342900">
              <a:buFont typeface="Arial" pitchFamily="34" charset="0"/>
              <a:buChar char="•"/>
              <a:defRPr sz="2000">
                <a:solidFill>
                  <a:schemeClr val="accent5"/>
                </a:solidFill>
              </a:defRPr>
            </a:lvl1pPr>
            <a:lvl2pPr marL="801688" indent="-360363">
              <a:defRPr sz="1800"/>
            </a:lvl2pPr>
            <a:lvl3pPr marL="1171575" indent="-285750">
              <a:buSzPct val="60000"/>
              <a:buFont typeface="Arial" pitchFamily="34" charset="0"/>
              <a:buChar char="•"/>
              <a:defRPr sz="1600"/>
            </a:lvl3pPr>
            <a:lvl4pPr marL="838200" indent="0">
              <a:buFont typeface="Arial" pitchFamily="34" charset="0"/>
              <a:buNone/>
              <a:defRPr/>
            </a:lvl4pPr>
          </a:lstStyle>
          <a:p>
            <a:pPr lvl="0"/>
            <a:r>
              <a:rPr lang="fr-FR" smtClean="0"/>
              <a:t>Modifiez les styles du texte du masque</a:t>
            </a:r>
          </a:p>
          <a:p>
            <a:pPr lvl="1"/>
            <a:r>
              <a:rPr lang="fr-FR" smtClean="0"/>
              <a:t>Deuxième niveau</a:t>
            </a:r>
          </a:p>
          <a:p>
            <a:pPr lvl="2"/>
            <a:r>
              <a:rPr lang="fr-FR" smtClean="0"/>
              <a:t>Troisième niveau</a:t>
            </a:r>
          </a:p>
        </p:txBody>
      </p:sp>
      <p:sp>
        <p:nvSpPr>
          <p:cNvPr id="13" name="Espace réservé du texte 3"/>
          <p:cNvSpPr>
            <a:spLocks noGrp="1"/>
          </p:cNvSpPr>
          <p:nvPr>
            <p:ph type="body" sz="quarter" idx="19"/>
          </p:nvPr>
        </p:nvSpPr>
        <p:spPr>
          <a:xfrm>
            <a:off x="539751" y="981075"/>
            <a:ext cx="4464298" cy="647700"/>
          </a:xfrm>
          <a:prstGeom prst="rect">
            <a:avLst/>
          </a:prstGeom>
        </p:spPr>
        <p:txBody>
          <a:bodyPr anchor="ctr" anchorCtr="0">
            <a:normAutofit/>
          </a:bodyPr>
          <a:lstStyle>
            <a:lvl1pPr>
              <a:defRPr sz="2000" cap="all" baseline="0"/>
            </a:lvl1pPr>
          </a:lstStyle>
          <a:p>
            <a:pPr lvl="0"/>
            <a:r>
              <a:rPr lang="fr-FR" smtClean="0"/>
              <a:t>Modifiez les styles du texte du masque</a:t>
            </a:r>
          </a:p>
        </p:txBody>
      </p:sp>
      <p:sp>
        <p:nvSpPr>
          <p:cNvPr id="7" name="Espace réservé du pied de page 12"/>
          <p:cNvSpPr>
            <a:spLocks noGrp="1"/>
          </p:cNvSpPr>
          <p:nvPr>
            <p:ph type="ftr" sz="quarter" idx="24"/>
          </p:nvPr>
        </p:nvSpPr>
        <p:spPr>
          <a:xfrm>
            <a:off x="1331913" y="6570663"/>
            <a:ext cx="7812087" cy="287337"/>
          </a:xfrm>
        </p:spPr>
        <p:txBody>
          <a:bodyPr/>
          <a:lstStyle>
            <a:lvl1pPr algn="r">
              <a:defRPr sz="1100" cap="none" baseline="0">
                <a:solidFill>
                  <a:schemeClr val="accent5"/>
                </a:solidFill>
              </a:defRPr>
            </a:lvl1pPr>
          </a:lstStyle>
          <a:p>
            <a:pPr>
              <a:defRPr/>
            </a:pPr>
            <a:r>
              <a:rPr lang="fr-FR"/>
              <a:t>Nom événement | Nom Prénom | </a:t>
            </a:r>
            <a:fld id="{46FDDF34-4C89-4489-A380-1368B98CA2C8}" type="slidenum">
              <a:rPr lang="fr-FR"/>
              <a:pPr>
                <a:defRPr/>
              </a:pPr>
              <a:t>‹N°›</a:t>
            </a:fld>
            <a:endParaRPr lang="fr-FR"/>
          </a:p>
        </p:txBody>
      </p:sp>
    </p:spTree>
    <p:extLst>
      <p:ext uri="{BB962C8B-B14F-4D97-AF65-F5344CB8AC3E}">
        <p14:creationId xmlns:p14="http://schemas.microsoft.com/office/powerpoint/2010/main" val="1714168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graphiques_CEA Tech">
    <p:spTree>
      <p:nvGrpSpPr>
        <p:cNvPr id="1" name=""/>
        <p:cNvGrpSpPr/>
        <p:nvPr/>
      </p:nvGrpSpPr>
      <p:grpSpPr>
        <a:xfrm>
          <a:off x="0" y="0"/>
          <a:ext cx="0" cy="0"/>
          <a:chOff x="0" y="0"/>
          <a:chExt cx="0" cy="0"/>
        </a:xfrm>
      </p:grpSpPr>
      <p:sp>
        <p:nvSpPr>
          <p:cNvPr id="9" name="Espace réservé du contenu 20"/>
          <p:cNvSpPr>
            <a:spLocks noGrp="1"/>
          </p:cNvSpPr>
          <p:nvPr>
            <p:ph sz="quarter" idx="21"/>
          </p:nvPr>
        </p:nvSpPr>
        <p:spPr>
          <a:xfrm>
            <a:off x="576000" y="1458000"/>
            <a:ext cx="8064000" cy="1908000"/>
          </a:xfrm>
          <a:prstGeom prst="rect">
            <a:avLst/>
          </a:prstGeom>
          <a:solidFill>
            <a:srgbClr val="666666"/>
          </a:solidFill>
        </p:spPr>
        <p:txBody>
          <a:bodyPr anchor="ctr"/>
          <a:lstStyle>
            <a:lvl1pPr marL="0" indent="0" algn="ctr">
              <a:defRPr sz="1200">
                <a:solidFill>
                  <a:schemeClr val="bg1"/>
                </a:solidFill>
              </a:defRPr>
            </a:lvl1pPr>
          </a:lstStyle>
          <a:p>
            <a:pPr lvl="0"/>
            <a:r>
              <a:rPr lang="fr-FR" smtClean="0"/>
              <a:t>Modifiez les styles du texte du masque</a:t>
            </a:r>
          </a:p>
        </p:txBody>
      </p:sp>
      <p:sp>
        <p:nvSpPr>
          <p:cNvPr id="10" name="Espace réservé du contenu 16"/>
          <p:cNvSpPr>
            <a:spLocks noGrp="1"/>
          </p:cNvSpPr>
          <p:nvPr>
            <p:ph sz="quarter" idx="18"/>
          </p:nvPr>
        </p:nvSpPr>
        <p:spPr>
          <a:xfrm>
            <a:off x="539750" y="4077072"/>
            <a:ext cx="8208963" cy="2232248"/>
          </a:xfrm>
          <a:prstGeom prst="rect">
            <a:avLst/>
          </a:prstGeom>
        </p:spPr>
        <p:txBody>
          <a:bodyPr/>
          <a:lstStyle>
            <a:lvl1pPr marL="342900" indent="-342900">
              <a:buFont typeface="Arial" pitchFamily="34" charset="0"/>
              <a:buChar char="•"/>
              <a:defRPr sz="2000">
                <a:solidFill>
                  <a:schemeClr val="accent5"/>
                </a:solidFill>
              </a:defRPr>
            </a:lvl1pPr>
            <a:lvl2pPr marL="801688" indent="-360363">
              <a:defRPr sz="1800"/>
            </a:lvl2pPr>
            <a:lvl3pPr marL="1171575" indent="-285750">
              <a:buSzPct val="60000"/>
              <a:buFont typeface="Arial" pitchFamily="34" charset="0"/>
              <a:buChar char="•"/>
              <a:defRPr sz="1600"/>
            </a:lvl3pPr>
            <a:lvl4pPr marL="838200" indent="0">
              <a:buFont typeface="Arial" pitchFamily="34" charset="0"/>
              <a:buNone/>
              <a:defRPr/>
            </a:lvl4pPr>
          </a:lstStyle>
          <a:p>
            <a:pPr lvl="0"/>
            <a:r>
              <a:rPr lang="fr-FR" smtClean="0"/>
              <a:t>Modifiez les styles du texte du masque</a:t>
            </a:r>
          </a:p>
          <a:p>
            <a:pPr lvl="1"/>
            <a:r>
              <a:rPr lang="fr-FR" smtClean="0"/>
              <a:t>Deuxième niveau</a:t>
            </a:r>
          </a:p>
          <a:p>
            <a:pPr lvl="2"/>
            <a:r>
              <a:rPr lang="fr-FR" smtClean="0"/>
              <a:t>Troisième niveau</a:t>
            </a:r>
          </a:p>
        </p:txBody>
      </p:sp>
      <p:sp>
        <p:nvSpPr>
          <p:cNvPr id="12" name="Espace réservé du texte 3"/>
          <p:cNvSpPr>
            <a:spLocks noGrp="1"/>
          </p:cNvSpPr>
          <p:nvPr>
            <p:ph type="body" sz="quarter" idx="19"/>
          </p:nvPr>
        </p:nvSpPr>
        <p:spPr>
          <a:xfrm>
            <a:off x="539750" y="3429000"/>
            <a:ext cx="8208963" cy="647700"/>
          </a:xfrm>
          <a:prstGeom prst="rect">
            <a:avLst/>
          </a:prstGeom>
        </p:spPr>
        <p:txBody>
          <a:bodyPr anchor="ctr" anchorCtr="0">
            <a:normAutofit/>
          </a:bodyPr>
          <a:lstStyle>
            <a:lvl1pPr>
              <a:defRPr sz="2000" cap="all" baseline="0"/>
            </a:lvl1pPr>
          </a:lstStyle>
          <a:p>
            <a:pPr lvl="0"/>
            <a:r>
              <a:rPr lang="fr-FR" smtClean="0"/>
              <a:t>Modifiez les styles du texte du masque</a:t>
            </a:r>
          </a:p>
        </p:txBody>
      </p:sp>
      <p:sp>
        <p:nvSpPr>
          <p:cNvPr id="5" name="Espace réservé du pied de page 12"/>
          <p:cNvSpPr>
            <a:spLocks noGrp="1"/>
          </p:cNvSpPr>
          <p:nvPr>
            <p:ph type="ftr" sz="quarter" idx="22"/>
          </p:nvPr>
        </p:nvSpPr>
        <p:spPr>
          <a:xfrm>
            <a:off x="1331913" y="6570663"/>
            <a:ext cx="7812087" cy="287337"/>
          </a:xfrm>
        </p:spPr>
        <p:txBody>
          <a:bodyPr/>
          <a:lstStyle>
            <a:lvl1pPr algn="r">
              <a:defRPr sz="1100" cap="none" baseline="0">
                <a:solidFill>
                  <a:schemeClr val="accent5"/>
                </a:solidFill>
              </a:defRPr>
            </a:lvl1pPr>
          </a:lstStyle>
          <a:p>
            <a:pPr>
              <a:defRPr/>
            </a:pPr>
            <a:r>
              <a:rPr lang="fr-FR"/>
              <a:t>Nom événement | Nom Prénom | </a:t>
            </a:r>
            <a:fld id="{DD5D2D1B-6FF9-44EE-8A47-A0C5F7570092}" type="slidenum">
              <a:rPr lang="fr-FR"/>
              <a:pPr>
                <a:defRPr/>
              </a:pPr>
              <a:t>‹N°›</a:t>
            </a:fld>
            <a:endParaRPr lang="fr-FR"/>
          </a:p>
        </p:txBody>
      </p:sp>
    </p:spTree>
    <p:extLst>
      <p:ext uri="{BB962C8B-B14F-4D97-AF65-F5344CB8AC3E}">
        <p14:creationId xmlns:p14="http://schemas.microsoft.com/office/powerpoint/2010/main" val="815743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3" name="Image 8" descr="cart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238" y="846138"/>
            <a:ext cx="8459787"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graphique 32"/>
          <p:cNvSpPr>
            <a:spLocks noGrp="1"/>
          </p:cNvSpPr>
          <p:nvPr>
            <p:ph type="chart" sz="quarter" idx="13"/>
          </p:nvPr>
        </p:nvSpPr>
        <p:spPr>
          <a:xfrm>
            <a:off x="899592" y="5157788"/>
            <a:ext cx="3240360" cy="863600"/>
          </a:xfrm>
          <a:prstGeom prst="rect">
            <a:avLst/>
          </a:prstGeom>
        </p:spPr>
        <p:txBody>
          <a:bodyPr anchor="ctr"/>
          <a:lstStyle>
            <a:lvl1pPr marL="0" indent="0" algn="ctr">
              <a:defRPr sz="1200"/>
            </a:lvl1pPr>
          </a:lstStyle>
          <a:p>
            <a:pPr lvl="0"/>
            <a:r>
              <a:rPr lang="fr-FR" noProof="0" smtClean="0"/>
              <a:t>Cliquez sur l'icône pour ajouter un graphique</a:t>
            </a:r>
            <a:endParaRPr lang="fr-FR" noProof="0" dirty="0"/>
          </a:p>
        </p:txBody>
      </p:sp>
      <p:sp>
        <p:nvSpPr>
          <p:cNvPr id="5" name="Espace réservé du pied de page 12"/>
          <p:cNvSpPr>
            <a:spLocks noGrp="1"/>
          </p:cNvSpPr>
          <p:nvPr>
            <p:ph type="ftr" sz="quarter" idx="14"/>
          </p:nvPr>
        </p:nvSpPr>
        <p:spPr>
          <a:xfrm>
            <a:off x="1331913" y="6570663"/>
            <a:ext cx="7812087" cy="287337"/>
          </a:xfrm>
        </p:spPr>
        <p:txBody>
          <a:bodyPr/>
          <a:lstStyle>
            <a:lvl1pPr algn="r">
              <a:defRPr sz="1100" cap="none" baseline="0">
                <a:solidFill>
                  <a:schemeClr val="accent5"/>
                </a:solidFill>
              </a:defRPr>
            </a:lvl1pPr>
          </a:lstStyle>
          <a:p>
            <a:pPr>
              <a:defRPr/>
            </a:pPr>
            <a:r>
              <a:rPr lang="fr-FR"/>
              <a:t>Nom événement | Nom Prénom | </a:t>
            </a:r>
            <a:fld id="{C9CAD2A0-CA27-4FC0-9EB9-895106DDB9C1}" type="slidenum">
              <a:rPr lang="fr-FR"/>
              <a:pPr>
                <a:defRPr/>
              </a:pPr>
              <a:t>‹N°›</a:t>
            </a:fld>
            <a:endParaRPr lang="fr-FR"/>
          </a:p>
        </p:txBody>
      </p:sp>
    </p:spTree>
    <p:extLst>
      <p:ext uri="{BB962C8B-B14F-4D97-AF65-F5344CB8AC3E}">
        <p14:creationId xmlns:p14="http://schemas.microsoft.com/office/powerpoint/2010/main" val="1222053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0"/>
            <a:ext cx="9144000" cy="765175"/>
          </a:xfrm>
          <a:prstGeom prst="rect">
            <a:avLst/>
          </a:prstGeom>
          <a:gradFill flip="none" rotWithShape="1">
            <a:gsLst>
              <a:gs pos="0">
                <a:srgbClr val="E60019"/>
              </a:gs>
              <a:gs pos="100000">
                <a:srgbClr val="87000A"/>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pic>
        <p:nvPicPr>
          <p:cNvPr id="1027" name="Picture 2" descr="C:\Users\mp222957\Desktop\LOGO perso\LOGOS 2\List\List_vectoriel.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72438" y="22383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Image 10"/>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2250" y="188913"/>
            <a:ext cx="14224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9"/>
          <p:cNvSpPr txBox="1"/>
          <p:nvPr/>
        </p:nvSpPr>
        <p:spPr>
          <a:xfrm>
            <a:off x="-2268538" y="0"/>
            <a:ext cx="2160588" cy="1938338"/>
          </a:xfrm>
          <a:prstGeom prst="rect">
            <a:avLst/>
          </a:prstGeom>
          <a:solidFill>
            <a:schemeClr val="bg1"/>
          </a:solidFill>
          <a:ln w="25400">
            <a:solidFill>
              <a:schemeClr val="accent6"/>
            </a:solidFill>
          </a:ln>
        </p:spPr>
        <p:txBody>
          <a:bodyPr>
            <a:spAutoFit/>
          </a:bodyPr>
          <a:lstStyle/>
          <a:p>
            <a:pPr algn="ctr" fontAlgn="auto">
              <a:spcBef>
                <a:spcPts val="0"/>
              </a:spcBef>
              <a:spcAft>
                <a:spcPts val="0"/>
              </a:spcAft>
              <a:defRPr/>
            </a:pPr>
            <a:r>
              <a:rPr lang="fr-FR" sz="1200" b="1" dirty="0">
                <a:latin typeface="+mn-lt"/>
                <a:cs typeface="+mn-cs"/>
              </a:rPr>
              <a:t>Pour personnaliser « nom événement et auteur » :</a:t>
            </a:r>
          </a:p>
          <a:p>
            <a:pPr algn="ctr" fontAlgn="auto">
              <a:spcBef>
                <a:spcPts val="0"/>
              </a:spcBef>
              <a:spcAft>
                <a:spcPts val="0"/>
              </a:spcAft>
              <a:defRPr/>
            </a:pPr>
            <a:endParaRPr lang="fr-FR" sz="1200" dirty="0">
              <a:latin typeface="+mn-lt"/>
              <a:cs typeface="+mn-cs"/>
            </a:endParaRPr>
          </a:p>
          <a:p>
            <a:pPr algn="ctr" fontAlgn="auto">
              <a:spcBef>
                <a:spcPts val="0"/>
              </a:spcBef>
              <a:spcAft>
                <a:spcPts val="0"/>
              </a:spcAft>
              <a:defRPr/>
            </a:pPr>
            <a:r>
              <a:rPr lang="fr-FR" sz="1200" dirty="0">
                <a:latin typeface="+mn-lt"/>
                <a:cs typeface="+mn-cs"/>
              </a:rPr>
              <a:t>« Insertion / En-tête et pied de page »</a:t>
            </a:r>
          </a:p>
          <a:p>
            <a:pPr algn="ctr" fontAlgn="auto">
              <a:spcBef>
                <a:spcPts val="0"/>
              </a:spcBef>
              <a:spcAft>
                <a:spcPts val="0"/>
              </a:spcAft>
              <a:defRPr/>
            </a:pPr>
            <a:endParaRPr lang="fr-FR" sz="1200" dirty="0">
              <a:latin typeface="+mn-lt"/>
              <a:cs typeface="+mn-cs"/>
            </a:endParaRPr>
          </a:p>
          <a:p>
            <a:pPr algn="ctr" fontAlgn="auto">
              <a:spcBef>
                <a:spcPts val="0"/>
              </a:spcBef>
              <a:spcAft>
                <a:spcPts val="0"/>
              </a:spcAft>
              <a:defRPr/>
            </a:pPr>
            <a:r>
              <a:rPr lang="fr-FR" sz="1200" dirty="0">
                <a:latin typeface="+mn-lt"/>
                <a:cs typeface="+mn-cs"/>
              </a:rPr>
              <a:t>Personnaliser la zone de de pied de page</a:t>
            </a:r>
          </a:p>
          <a:p>
            <a:pPr algn="ctr" fontAlgn="auto">
              <a:spcBef>
                <a:spcPts val="0"/>
              </a:spcBef>
              <a:spcAft>
                <a:spcPts val="0"/>
              </a:spcAft>
              <a:defRPr/>
            </a:pPr>
            <a:endParaRPr lang="fr-FR" sz="1200" dirty="0">
              <a:latin typeface="+mn-lt"/>
              <a:cs typeface="+mn-cs"/>
            </a:endParaRPr>
          </a:p>
          <a:p>
            <a:pPr algn="ctr" fontAlgn="auto">
              <a:spcBef>
                <a:spcPts val="0"/>
              </a:spcBef>
              <a:spcAft>
                <a:spcPts val="0"/>
              </a:spcAft>
              <a:defRPr/>
            </a:pPr>
            <a:r>
              <a:rPr lang="fr-FR" sz="1200" dirty="0">
                <a:latin typeface="+mn-lt"/>
                <a:cs typeface="+mn-cs"/>
              </a:rPr>
              <a:t>Cliquer sur appliquer partout</a:t>
            </a:r>
          </a:p>
        </p:txBody>
      </p:sp>
      <p:sp>
        <p:nvSpPr>
          <p:cNvPr id="27" name="Rectangle 26"/>
          <p:cNvSpPr/>
          <p:nvPr/>
        </p:nvSpPr>
        <p:spPr>
          <a:xfrm>
            <a:off x="0" y="6807200"/>
            <a:ext cx="9144000" cy="53975"/>
          </a:xfrm>
          <a:prstGeom prst="rect">
            <a:avLst/>
          </a:prstGeom>
          <a:gradFill>
            <a:gsLst>
              <a:gs pos="0">
                <a:srgbClr val="0A6E28">
                  <a:lumMod val="100000"/>
                </a:srgbClr>
              </a:gs>
              <a:gs pos="100000">
                <a:srgbClr val="91C30A">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prstClr val="white"/>
              </a:solidFill>
            </a:endParaRPr>
          </a:p>
        </p:txBody>
      </p:sp>
      <p:sp>
        <p:nvSpPr>
          <p:cNvPr id="31" name="Espace réservé du pied de page 12"/>
          <p:cNvSpPr>
            <a:spLocks noGrp="1"/>
          </p:cNvSpPr>
          <p:nvPr>
            <p:ph type="ftr" sz="quarter" idx="3"/>
          </p:nvPr>
        </p:nvSpPr>
        <p:spPr>
          <a:xfrm>
            <a:off x="0" y="6570663"/>
            <a:ext cx="9144000" cy="287337"/>
          </a:xfrm>
          <a:prstGeom prst="rect">
            <a:avLst/>
          </a:prstGeom>
        </p:spPr>
        <p:txBody>
          <a:bodyPr/>
          <a:lstStyle>
            <a:lvl1pPr algn="r" fontAlgn="auto">
              <a:spcBef>
                <a:spcPts val="0"/>
              </a:spcBef>
              <a:spcAft>
                <a:spcPts val="0"/>
              </a:spcAft>
              <a:defRPr sz="1100" cap="none" baseline="0">
                <a:solidFill>
                  <a:schemeClr val="accent5"/>
                </a:solidFill>
                <a:latin typeface="+mn-lt"/>
                <a:cs typeface="+mn-cs"/>
              </a:defRPr>
            </a:lvl1pPr>
          </a:lstStyle>
          <a:p>
            <a:pPr>
              <a:defRPr/>
            </a:pPr>
            <a:r>
              <a:rPr lang="fr-FR"/>
              <a:t>Nom événement | Nom Prénom | </a:t>
            </a:r>
            <a:fld id="{BFCE9CDC-F5EC-4887-804B-3D6CEC4D2733}"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Lst>
  <p:timing>
    <p:tnLst>
      <p:par>
        <p:cTn id="1" dur="indefinite" restart="never" nodeType="tmRoot"/>
      </p:par>
    </p:tnLst>
  </p:timing>
  <p:hf sldNum="0" hdr="0" dt="0"/>
  <p:txStyles>
    <p:titleStyle>
      <a:lvl1pPr algn="r" rtl="0" eaLnBrk="0" fontAlgn="base" hangingPunct="0">
        <a:spcBef>
          <a:spcPct val="0"/>
        </a:spcBef>
        <a:spcAft>
          <a:spcPct val="0"/>
        </a:spcAft>
        <a:defRPr sz="2000" b="1" kern="1200" cap="all">
          <a:solidFill>
            <a:schemeClr val="bg1"/>
          </a:solidFill>
          <a:latin typeface="+mj-lt"/>
          <a:ea typeface="+mj-ea"/>
          <a:cs typeface="+mj-cs"/>
        </a:defRPr>
      </a:lvl1pPr>
      <a:lvl2pPr algn="r" rtl="0" eaLnBrk="0" fontAlgn="base" hangingPunct="0">
        <a:spcBef>
          <a:spcPct val="0"/>
        </a:spcBef>
        <a:spcAft>
          <a:spcPct val="0"/>
        </a:spcAft>
        <a:defRPr sz="2000" b="1">
          <a:solidFill>
            <a:schemeClr val="bg1"/>
          </a:solidFill>
          <a:latin typeface="Arial" charset="0"/>
        </a:defRPr>
      </a:lvl2pPr>
      <a:lvl3pPr algn="r" rtl="0" eaLnBrk="0" fontAlgn="base" hangingPunct="0">
        <a:spcBef>
          <a:spcPct val="0"/>
        </a:spcBef>
        <a:spcAft>
          <a:spcPct val="0"/>
        </a:spcAft>
        <a:defRPr sz="2000" b="1">
          <a:solidFill>
            <a:schemeClr val="bg1"/>
          </a:solidFill>
          <a:latin typeface="Arial" charset="0"/>
        </a:defRPr>
      </a:lvl3pPr>
      <a:lvl4pPr algn="r" rtl="0" eaLnBrk="0" fontAlgn="base" hangingPunct="0">
        <a:spcBef>
          <a:spcPct val="0"/>
        </a:spcBef>
        <a:spcAft>
          <a:spcPct val="0"/>
        </a:spcAft>
        <a:defRPr sz="2000" b="1">
          <a:solidFill>
            <a:schemeClr val="bg1"/>
          </a:solidFill>
          <a:latin typeface="Arial" charset="0"/>
        </a:defRPr>
      </a:lvl4pPr>
      <a:lvl5pPr algn="r" rtl="0" eaLnBrk="0" fontAlgn="base" hangingPunct="0">
        <a:spcBef>
          <a:spcPct val="0"/>
        </a:spcBef>
        <a:spcAft>
          <a:spcPct val="0"/>
        </a:spcAft>
        <a:defRPr sz="2000" b="1">
          <a:solidFill>
            <a:schemeClr val="bg1"/>
          </a:solidFill>
          <a:latin typeface="Arial" charset="0"/>
        </a:defRPr>
      </a:lvl5pPr>
      <a:lvl6pPr marL="457200" algn="r" rtl="0" fontAlgn="base">
        <a:spcBef>
          <a:spcPct val="0"/>
        </a:spcBef>
        <a:spcAft>
          <a:spcPct val="0"/>
        </a:spcAft>
        <a:defRPr sz="2000" b="1">
          <a:solidFill>
            <a:schemeClr val="bg1"/>
          </a:solidFill>
          <a:latin typeface="Arial" charset="0"/>
        </a:defRPr>
      </a:lvl6pPr>
      <a:lvl7pPr marL="914400" algn="r" rtl="0" fontAlgn="base">
        <a:spcBef>
          <a:spcPct val="0"/>
        </a:spcBef>
        <a:spcAft>
          <a:spcPct val="0"/>
        </a:spcAft>
        <a:defRPr sz="2000" b="1">
          <a:solidFill>
            <a:schemeClr val="bg1"/>
          </a:solidFill>
          <a:latin typeface="Arial" charset="0"/>
        </a:defRPr>
      </a:lvl7pPr>
      <a:lvl8pPr marL="1371600" algn="r" rtl="0" fontAlgn="base">
        <a:spcBef>
          <a:spcPct val="0"/>
        </a:spcBef>
        <a:spcAft>
          <a:spcPct val="0"/>
        </a:spcAft>
        <a:defRPr sz="2000" b="1">
          <a:solidFill>
            <a:schemeClr val="bg1"/>
          </a:solidFill>
          <a:latin typeface="Arial" charset="0"/>
        </a:defRPr>
      </a:lvl8pPr>
      <a:lvl9pPr marL="1828800" algn="r" rtl="0" fontAlgn="base">
        <a:spcBef>
          <a:spcPct val="0"/>
        </a:spcBef>
        <a:spcAft>
          <a:spcPct val="0"/>
        </a:spcAft>
        <a:defRPr sz="2000" b="1">
          <a:solidFill>
            <a:schemeClr val="bg1"/>
          </a:solidFill>
          <a:latin typeface="Arial" charset="0"/>
        </a:defRPr>
      </a:lvl9pPr>
    </p:titleStyle>
    <p:bodyStyle>
      <a:lvl1pPr marL="342900" indent="-342900" algn="l" rtl="0" eaLnBrk="0" fontAlgn="base" hangingPunct="0">
        <a:spcBef>
          <a:spcPct val="0"/>
        </a:spcBef>
        <a:spcAft>
          <a:spcPts val="400"/>
        </a:spcAft>
        <a:buFont typeface="Arial" pitchFamily="34" charset="0"/>
        <a:defRPr sz="2400" b="1" kern="1200">
          <a:solidFill>
            <a:schemeClr val="tx2"/>
          </a:solidFill>
          <a:latin typeface="+mn-lt"/>
          <a:ea typeface="+mn-ea"/>
          <a:cs typeface="+mn-cs"/>
        </a:defRPr>
      </a:lvl1pPr>
      <a:lvl2pPr marL="360363" indent="-360363" algn="l" rtl="0" eaLnBrk="0" fontAlgn="base" hangingPunct="0">
        <a:spcBef>
          <a:spcPct val="0"/>
        </a:spcBef>
        <a:spcAft>
          <a:spcPct val="0"/>
        </a:spcAft>
        <a:buSzPct val="100000"/>
        <a:buFont typeface="Arial" pitchFamily="34" charset="0"/>
        <a:buChar char="•"/>
        <a:defRPr sz="2000" kern="1200">
          <a:solidFill>
            <a:srgbClr val="5F5F5F"/>
          </a:solidFill>
          <a:latin typeface="+mn-lt"/>
          <a:ea typeface="+mn-ea"/>
          <a:cs typeface="+mn-cs"/>
        </a:defRPr>
      </a:lvl2pPr>
      <a:lvl3pPr marL="647700" indent="-285750" algn="l" rtl="0" eaLnBrk="0" fontAlgn="base" hangingPunct="0">
        <a:spcBef>
          <a:spcPct val="0"/>
        </a:spcBef>
        <a:spcAft>
          <a:spcPct val="0"/>
        </a:spcAft>
        <a:buSzPct val="75000"/>
        <a:buFont typeface="Arial" pitchFamily="34" charset="0"/>
        <a:buChar char="•"/>
        <a:defRPr kern="1200">
          <a:solidFill>
            <a:srgbClr val="5F5F5F"/>
          </a:solidFill>
          <a:latin typeface="+mn-lt"/>
          <a:ea typeface="+mn-ea"/>
          <a:cs typeface="+mn-cs"/>
        </a:defRPr>
      </a:lvl3pPr>
      <a:lvl4pPr marL="1009650" indent="-238125" algn="l" rtl="0" eaLnBrk="0" fontAlgn="base" hangingPunct="0">
        <a:lnSpc>
          <a:spcPts val="2000"/>
        </a:lnSpc>
        <a:spcBef>
          <a:spcPct val="0"/>
        </a:spcBef>
        <a:spcAft>
          <a:spcPct val="0"/>
        </a:spcAft>
        <a:buClr>
          <a:srgbClr val="666666"/>
        </a:buClr>
        <a:buSzPct val="36000"/>
        <a:buBlip>
          <a:blip r:embed="rId14"/>
        </a:buBlip>
        <a:defRPr sz="1600" kern="1200">
          <a:solidFill>
            <a:srgbClr val="666666"/>
          </a:solidFill>
          <a:latin typeface="+mn-lt"/>
          <a:ea typeface="+mn-ea"/>
          <a:cs typeface="+mn-cs"/>
        </a:defRPr>
      </a:lvl4pPr>
      <a:lvl5pPr marL="1133475" indent="-114300" algn="l" rtl="0" eaLnBrk="0" fontAlgn="base" hangingPunct="0">
        <a:lnSpc>
          <a:spcPts val="2000"/>
        </a:lnSpc>
        <a:spcBef>
          <a:spcPct val="0"/>
        </a:spcBef>
        <a:spcAft>
          <a:spcPct val="0"/>
        </a:spcAft>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059113" y="632272"/>
            <a:ext cx="5905500" cy="2652712"/>
          </a:xfrm>
        </p:spPr>
        <p:txBody>
          <a:bodyPr/>
          <a:lstStyle/>
          <a:p>
            <a:pPr eaLnBrk="1" hangingPunct="1">
              <a:defRPr/>
            </a:pPr>
            <a:r>
              <a:rPr lang="fr-FR" dirty="0"/>
              <a:t>P</a:t>
            </a:r>
            <a:r>
              <a:rPr lang="fr-FR" dirty="0" smtClean="0"/>
              <a:t>rojet AAL ENTRANCE</a:t>
            </a:r>
            <a:endParaRPr lang="fr-FR" dirty="0"/>
          </a:p>
        </p:txBody>
      </p:sp>
      <p:sp>
        <p:nvSpPr>
          <p:cNvPr id="6" name="Espace réservé du pied de page 5"/>
          <p:cNvSpPr>
            <a:spLocks noGrp="1"/>
          </p:cNvSpPr>
          <p:nvPr>
            <p:ph type="ftr" sz="quarter" idx="10"/>
          </p:nvPr>
        </p:nvSpPr>
        <p:spPr/>
        <p:txBody>
          <a:bodyPr/>
          <a:lstStyle/>
          <a:p>
            <a:pPr>
              <a:defRPr/>
            </a:pPr>
            <a:r>
              <a:rPr lang="fr-FR" sz="1600" b="1" dirty="0" smtClean="0"/>
              <a:t>Sabrina </a:t>
            </a:r>
            <a:r>
              <a:rPr lang="fr-FR" sz="1600" b="1" dirty="0" err="1" smtClean="0"/>
              <a:t>Panëels</a:t>
            </a:r>
            <a:endParaRPr lang="fr-FR" sz="1600" b="1" dirty="0" smtClean="0"/>
          </a:p>
          <a:p>
            <a:pPr>
              <a:defRPr/>
            </a:pPr>
            <a:r>
              <a:rPr lang="fr-FR" sz="1600" dirty="0"/>
              <a:t>Institut CEA LIST</a:t>
            </a:r>
          </a:p>
          <a:p>
            <a:pPr>
              <a:defRPr/>
            </a:pPr>
            <a:r>
              <a:rPr lang="fr-FR" sz="1600" dirty="0"/>
              <a:t>Laboratoire </a:t>
            </a:r>
            <a:r>
              <a:rPr lang="fr-FR" sz="1600" dirty="0" smtClean="0"/>
              <a:t>des Interfaces </a:t>
            </a:r>
            <a:r>
              <a:rPr lang="fr-FR" sz="1600" dirty="0"/>
              <a:t>Sensorielles et Ambiantes</a:t>
            </a:r>
          </a:p>
          <a:p>
            <a:pPr>
              <a:defRPr/>
            </a:pPr>
            <a:endParaRPr lang="fr-FR" sz="1600" b="1" dirty="0"/>
          </a:p>
        </p:txBody>
      </p:sp>
      <p:pic>
        <p:nvPicPr>
          <p:cNvPr id="13316" name="Image 11" descr="Logo_IC_CEA_LIST_carre.jpg"/>
          <p:cNvPicPr>
            <a:picLocks noChangeAspect="1"/>
          </p:cNvPicPr>
          <p:nvPr/>
        </p:nvPicPr>
        <p:blipFill>
          <a:blip r:embed="rId3">
            <a:extLst>
              <a:ext uri="{28A0092B-C50C-407E-A947-70E740481C1C}">
                <a14:useLocalDpi xmlns:a14="http://schemas.microsoft.com/office/drawing/2010/main" val="0"/>
              </a:ext>
            </a:extLst>
          </a:blip>
          <a:srcRect t="29715" b="28154"/>
          <a:stretch>
            <a:fillRect/>
          </a:stretch>
        </p:blipFill>
        <p:spPr bwMode="auto">
          <a:xfrm>
            <a:off x="2843213" y="6288088"/>
            <a:ext cx="74136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Entrance-logo_ellipse"/>
          <p:cNvPicPr>
            <a:picLocks noChangeAspect="1" noChangeArrowheads="1"/>
          </p:cNvPicPr>
          <p:nvPr/>
        </p:nvPicPr>
        <p:blipFill>
          <a:blip r:embed="rId4"/>
          <a:srcRect/>
          <a:stretch>
            <a:fillRect/>
          </a:stretch>
        </p:blipFill>
        <p:spPr bwMode="auto">
          <a:xfrm>
            <a:off x="3537895" y="2492896"/>
            <a:ext cx="4676775" cy="174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20"/>
          </p:nvPr>
        </p:nvSpPr>
        <p:spPr/>
        <p:txBody>
          <a:bodyPr/>
          <a:lstStyle/>
          <a:p>
            <a:pPr>
              <a:defRPr/>
            </a:pPr>
            <a:fld id="{1AE9EC38-95AF-41C6-BECF-5B95E54258F4}" type="slidenum">
              <a:rPr lang="fr-FR" smtClean="0"/>
              <a:pPr>
                <a:defRPr/>
              </a:pPr>
              <a:t>2</a:t>
            </a:fld>
            <a:r>
              <a:rPr lang="fr-FR" dirty="0" smtClean="0"/>
              <a:t> / </a:t>
            </a:r>
            <a:r>
              <a:rPr lang="fr-FR" dirty="0"/>
              <a:t>6</a:t>
            </a:r>
            <a:r>
              <a:rPr lang="fr-FR" dirty="0" smtClean="0"/>
              <a:t> </a:t>
            </a:r>
            <a:endParaRPr lang="fr-FR" dirty="0"/>
          </a:p>
        </p:txBody>
      </p:sp>
      <p:sp>
        <p:nvSpPr>
          <p:cNvPr id="14339" name="Espace réservé du contenu 2"/>
          <p:cNvSpPr>
            <a:spLocks noGrp="1"/>
          </p:cNvSpPr>
          <p:nvPr>
            <p:ph sz="quarter" idx="18"/>
          </p:nvPr>
        </p:nvSpPr>
        <p:spPr bwMode="auto">
          <a:xfrm>
            <a:off x="539750" y="1628775"/>
            <a:ext cx="8208963" cy="467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fr-FR" altLang="fr-FR" dirty="0" smtClean="0">
                <a:solidFill>
                  <a:srgbClr val="5F5F5F"/>
                </a:solidFill>
              </a:rPr>
              <a:t> </a:t>
            </a:r>
            <a:r>
              <a:rPr lang="fr-FR" altLang="fr-FR" dirty="0" smtClean="0">
                <a:solidFill>
                  <a:srgbClr val="5F5F5F"/>
                </a:solidFill>
              </a:rPr>
              <a:t>Fournir une solution technologique pour : </a:t>
            </a:r>
          </a:p>
          <a:p>
            <a:pPr marL="0" indent="0" eaLnBrk="1" hangingPunct="1"/>
            <a:endParaRPr lang="fr-FR" altLang="fr-FR" sz="900" dirty="0" smtClean="0">
              <a:solidFill>
                <a:srgbClr val="5F5F5F"/>
              </a:solidFill>
            </a:endParaRPr>
          </a:p>
          <a:p>
            <a:pPr marL="458788" lvl="1" indent="0" eaLnBrk="1" hangingPunct="1"/>
            <a:r>
              <a:rPr lang="fr-FR" altLang="fr-FR" dirty="0" smtClean="0"/>
              <a:t> Aider au maintien et au développement</a:t>
            </a:r>
            <a:r>
              <a:rPr lang="fr-FR" altLang="fr-FR" dirty="0" smtClean="0">
                <a:solidFill>
                  <a:srgbClr val="5F5F5F"/>
                </a:solidFill>
              </a:rPr>
              <a:t> </a:t>
            </a:r>
            <a:r>
              <a:rPr lang="fr-FR" altLang="fr-FR" dirty="0"/>
              <a:t>d</a:t>
            </a:r>
            <a:r>
              <a:rPr lang="fr-FR" altLang="fr-FR" dirty="0" smtClean="0">
                <a:solidFill>
                  <a:srgbClr val="5F5F5F"/>
                </a:solidFill>
              </a:rPr>
              <a:t>es compétences spatiales et des mécanismes pour trouver son chemin aussi bien à l’intérieur qu’à l’extérieur</a:t>
            </a:r>
          </a:p>
          <a:p>
            <a:pPr marL="458788" lvl="1" indent="0" eaLnBrk="1" hangingPunct="1"/>
            <a:endParaRPr lang="fr-FR" altLang="fr-FR" dirty="0"/>
          </a:p>
          <a:p>
            <a:pPr marL="458788" lvl="1" indent="0" eaLnBrk="1" hangingPunct="1"/>
            <a:endParaRPr lang="fr-FR" altLang="fr-FR" dirty="0" smtClean="0">
              <a:solidFill>
                <a:srgbClr val="5F5F5F"/>
              </a:solidFill>
            </a:endParaRPr>
          </a:p>
          <a:p>
            <a:pPr marL="458788" lvl="1" indent="0" eaLnBrk="1" hangingPunct="1"/>
            <a:endParaRPr lang="fr-FR" altLang="fr-FR" dirty="0"/>
          </a:p>
          <a:p>
            <a:pPr marL="458788" lvl="1" indent="0" eaLnBrk="1" hangingPunct="1"/>
            <a:endParaRPr lang="fr-FR" altLang="fr-FR" dirty="0" smtClean="0">
              <a:solidFill>
                <a:srgbClr val="5F5F5F"/>
              </a:solidFill>
            </a:endParaRPr>
          </a:p>
          <a:p>
            <a:pPr marL="458788" lvl="1" indent="0" eaLnBrk="1" hangingPunct="1"/>
            <a:endParaRPr lang="fr-FR" altLang="fr-FR" dirty="0"/>
          </a:p>
          <a:p>
            <a:pPr marL="458788" lvl="1" indent="0" eaLnBrk="1" hangingPunct="1"/>
            <a:endParaRPr lang="fr-FR" altLang="fr-FR" dirty="0" smtClean="0">
              <a:solidFill>
                <a:srgbClr val="5F5F5F"/>
              </a:solidFill>
            </a:endParaRPr>
          </a:p>
          <a:p>
            <a:pPr marL="458788" lvl="1" indent="0" eaLnBrk="1" hangingPunct="1"/>
            <a:endParaRPr lang="fr-FR" altLang="fr-FR" dirty="0"/>
          </a:p>
          <a:p>
            <a:pPr marL="458788" lvl="1" indent="0" eaLnBrk="1" hangingPunct="1"/>
            <a:endParaRPr lang="fr-FR" altLang="fr-FR" dirty="0" smtClean="0">
              <a:solidFill>
                <a:srgbClr val="5F5F5F"/>
              </a:solidFill>
            </a:endParaRPr>
          </a:p>
          <a:p>
            <a:pPr marL="458788" lvl="1" indent="0" eaLnBrk="1" hangingPunct="1"/>
            <a:endParaRPr lang="fr-FR" altLang="fr-FR" dirty="0" smtClean="0"/>
          </a:p>
          <a:p>
            <a:pPr marL="458788" lvl="1" indent="0" eaLnBrk="1" hangingPunct="1"/>
            <a:r>
              <a:rPr lang="fr-FR" altLang="fr-FR" dirty="0" smtClean="0">
                <a:solidFill>
                  <a:srgbClr val="5F5F5F"/>
                </a:solidFill>
              </a:rPr>
              <a:t> Promouvoir l’accès aux services internet et leur utilisation</a:t>
            </a:r>
          </a:p>
          <a:p>
            <a:pPr marL="458788" lvl="1" indent="0" eaLnBrk="1" hangingPunct="1"/>
            <a:endParaRPr lang="fr-FR" altLang="fr-FR" dirty="0"/>
          </a:p>
          <a:p>
            <a:pPr marL="458788" lvl="1" indent="0" eaLnBrk="1" hangingPunct="1"/>
            <a:r>
              <a:rPr lang="fr-FR" altLang="fr-FR" dirty="0" smtClean="0">
                <a:solidFill>
                  <a:srgbClr val="5F5F5F"/>
                </a:solidFill>
              </a:rPr>
              <a:t> Qui s’adapte à l’utilisateur et favorise l’apprentissage</a:t>
            </a:r>
          </a:p>
          <a:p>
            <a:pPr marL="458788" lvl="1" indent="0" eaLnBrk="1" hangingPunct="1"/>
            <a:endParaRPr lang="en-US" altLang="fr-FR" dirty="0"/>
          </a:p>
          <a:p>
            <a:pPr marL="0" indent="0" eaLnBrk="1" hangingPunct="1"/>
            <a:endParaRPr lang="en-GB" altLang="fr-FR" dirty="0" smtClean="0">
              <a:solidFill>
                <a:srgbClr val="5F5F5F"/>
              </a:solidFill>
            </a:endParaRPr>
          </a:p>
          <a:p>
            <a:pPr marL="0" indent="0" eaLnBrk="1" hangingPunct="1"/>
            <a:endParaRPr lang="en-GB" altLang="fr-FR" dirty="0" smtClean="0">
              <a:solidFill>
                <a:srgbClr val="5F5F5F"/>
              </a:solidFill>
            </a:endParaRPr>
          </a:p>
          <a:p>
            <a:pPr marL="0" indent="0" eaLnBrk="1" hangingPunct="1"/>
            <a:endParaRPr lang="en-GB" altLang="fr-FR" dirty="0" smtClean="0">
              <a:solidFill>
                <a:srgbClr val="5F5F5F"/>
              </a:solidFill>
            </a:endParaRPr>
          </a:p>
          <a:p>
            <a:pPr marL="0" indent="0" eaLnBrk="1" hangingPunct="1"/>
            <a:endParaRPr lang="en-GB" altLang="fr-FR" dirty="0" smtClean="0">
              <a:solidFill>
                <a:srgbClr val="5F5F5F"/>
              </a:solidFill>
            </a:endParaRPr>
          </a:p>
          <a:p>
            <a:pPr marL="0" indent="0" eaLnBrk="1" hangingPunct="1"/>
            <a:endParaRPr lang="en-GB" altLang="fr-FR" dirty="0" smtClean="0">
              <a:solidFill>
                <a:srgbClr val="5F5F5F"/>
              </a:solidFill>
            </a:endParaRPr>
          </a:p>
        </p:txBody>
      </p:sp>
      <p:sp>
        <p:nvSpPr>
          <p:cNvPr id="4" name="Espace réservé du texte 3"/>
          <p:cNvSpPr>
            <a:spLocks noGrp="1"/>
          </p:cNvSpPr>
          <p:nvPr>
            <p:ph type="body" sz="quarter" idx="19"/>
          </p:nvPr>
        </p:nvSpPr>
        <p:spPr/>
        <p:txBody>
          <a:bodyPr/>
          <a:lstStyle/>
          <a:p>
            <a:pPr marL="0" indent="0" eaLnBrk="1" fontAlgn="auto" hangingPunct="1">
              <a:spcBef>
                <a:spcPts val="0"/>
              </a:spcBef>
              <a:defRPr/>
            </a:pPr>
            <a:r>
              <a:rPr lang="fr-FR" dirty="0" smtClean="0"/>
              <a:t>Motivation</a:t>
            </a:r>
            <a:endParaRPr lang="fr-FR"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953155"/>
            <a:ext cx="2448272" cy="2069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4" descr="data:image/jpeg;base64,/9j/4AAQSkZJRgABAQAAAQABAAD/2wCEAAkGBhISERQUExQWFRUWGBcVFxgVFhQXFxgbFRQXFxQYFxYXGyYfGBkkGRYYHy8gIycpLCwsFR4xNTAqNSYsLCkBCQoKDgwOGg8PGikcHyQpLCkpKSwsKSkpLCksLCkpLCksKSwsKSkpKSwsKSwsLCwsKSwsLCw1LCkqLCwpLCksKf/AABEIAMsA+AMBIgACEQEDEQH/xAAbAAABBQEBAAAAAAAAAAAAAAAAAgMEBQYBB//EAEcQAAEDAgIGBQkFBgUDBQAAAAEAAhEDIQQxBRJBUWFxIoGRodEGBxMUMpKxwfBCUmKC4RVyk6LS8SMzY7LCFlNzJTSDo7P/xAAZAQEBAAMBAAAAAAAAAAAAAAAAAQIDBAX/xAAjEQEBAAICAQUAAwEAAAAAAAAAAQIRAyExBBIyQVEjYXEi/9oADAMBAAIRAxEAPwD3FCEIBCEIBCEIBCEIBCEIBCEIBCFGxONDNhPKLIJKFXjS4+6e1dGkpyHegnoUZuOG0QnG4lp2j4IHUIlCAQhCAQhCAQhCAQhCAQhCAQhCAQhCAQhCAQhCAQhCAQhCAQhCBNR8Ak7FS1apcHT9rq537FI03jgwNbmXaxgZkNiY7Z6lSjTLIOtLbSbbuUzb4Irj8I5mckRnvBy60qkTBAs7ebjO+W2FEOkKdWowh7SC7VkEyDaOiRxSNAFx9IXtzdAI1jYZmCMja6kpYthVI5LrsZcgQR/YKPVqNm1rRfPL9Ey6qDaQdsZ8lbUkTqWPucxyKlM0ifvHrVQw37B2X3cU61sgmQABty4ST1IulyzSLs5BHJKbpQ7R3ql9LNr2HD6C4Dx/Xggvv2oPunuSf22zaHj8hPwVC6s625FOo4uzty+exVGooYtr51TMJ5Vuh6cB3V8yrJQCEIQCEIQCEIQCEIQCEIQCEIQCFD0piC1nRMOJsqsaZqbHNPNvzBCDQIVYzTG9vYU6zSrDsI7FdCchR245h29qebUByIPWoMj5ZNqmvRNOOg0kyc9Y3GROQ71V1qJM/Axvy4m/UrbyirE1nCTADRu2SeO3uVUKl4nZs2fV+wb1GURaOHaxpETeQHXAMWIG+ym4PGva6Ps25DZNk1Sp3zmT/b4pFRsHZsyIkqG91cDFvmC6TsnnlA67rtV1zMDZMCe1Q8PVmJJmJA3xYz3dqka5PHq2/LaqhTbQbEQdg38AnWuYbFoE35RcZpr0dr3nMXjf9ckqjYXMm/ACJjr2TwQPOwpGR5x3SCkPeQlMfIkG4EiMo3cUpzdbgf7XhZRLEd9WL8R3pVCpLrZbP7LtSmW3McxPVzRRiTGz6PfKEjQaKHQPP5BTVE0YP8MdfxUtQCEIQCEIQCEIQCEIQCEIQCELhQUumq/Sj7o7zfwVA9mR8L8wY+KnaSrklxESSf0+SiMeCBJHVlzQc1AJs68SRPV0p4ZcU4K79/efgUzVMGINxsFu1JaHh1zI28EVNbinHdGVwRlt5KVRxxBZGZI+BJVUGmZBlrsxu35D4qZRfNQbQ1pcJ4mB8EQ7jsCyq/WJIdfdBHAZ8FC/ZbmjoR/y43PV2KyoCYnLfu2bUkYlmsaZsSOzaCN6iqevhXsjWaR1fDuuoFcuBkgc/ndap4BYAYJGUjrF81ypQa/2mtd1KWbWVmm69iI1heeG3Lhs4q0oVQ4X+o38LdykO0ZTmRIyJi9o2z1pqnoYseRrAsz2gxn9c08AJAbmTrX6jkBv8NqKTZMfVsv7Jb8E6CdU77Xic4jMZZbzyTWV8jujfn/dZIW2tnBy5ZZFLoudJktEZXGW0H62pqmIIOwRmf0TrRD44n6hAoVI223O/RUukPKAtrGnTAsBNpkxPZdWookztFrWzvxWR05R1MSZBlwBEco+S18lsnTo4Jjcu2jpecllNrWuomQIPTiSDeBG/wCKvdFeWVGsQ0zTcctaIPJw+cLyTyiouNMFo6QLS24EwbjrC5oTTYq2jLORlw5rTOTKdurL0/Hep1XvcoWC0D5VuowypL6ew5uZy3jh2bluMNiW1GhzHBzTcEXBXRjlMnBycdwvZ1CELJrCEIQCEIQCFExelaNL/MqMbwLhPZmqjE+XmFbkXP8A3Wn4uhS5SeWUwyy8RolG0jW1abjwgddlkHedSjJik629zR3XTn/WVPFDVaNSCI1iOkY2R9XUmeNZ3hzk3YTiTP1vTGHAvB5gEkTfeu1Xm8ZnZ8OSSagETF+NzEmL8Fk1nfRm5y3fqoT6TpN81NdJAAkTkRfnOzguPo3kkAEAQLbc5O3YpYE0GnVGYgnLbPMfUqdg2khzgJuG5fcz71BpzGrMRYmLGSbjiFaGlDA0bB3mSe/4pAmsxoEuMXtMjZlJ603V0e0uD4JOzViRu2ztjqSrbt9zu2jlYFPu1QIsTbZPAAIS6LY2bRbaYMjdnu3JcAN6MmSRO7q5JsVyBGUb4Sq1XV6VzN4MRlGUcCgTUc5oltzxE7d31tQ+u4sExNsgOq+xJoVdbeBPBIr1b5RkQO49Lr4oHqOIuNYyBnsO2eqL9SUzFXIIOcXbM2FxfL9UyI1eJkGL7wksa5xAc61/ZgbbXznmqJdQMm7WSY2XmAkVKcnaOW221dFMgQDIz6RcZPPZyi6brPawhtmEjIC222Si6M+rATtvt5/qqPypwUejqc29twrykHNJBdIOUjuGxQfLID0TB+IdwKmXxrZh1nGSxuEbVY6m4WIhUWgNCijVew8HAXJINp5W7lqGttKCwTO1cO74el15cqGArDyG0q8Yz0UnUe15I2S0SDzsR1qmxFXNQcLpl2GrtrNzacjkQRDgeYKzwuq18k3jY9xQmsLX12NeBAc0Ov8AiAPzTq7XlhCEIGsViG02Oe4w1oLjyAleY6Q8rMTXnpGmw5NZa3F2ZK0HnJ0m5lOnRFvSkl3JkW6yR2LCsaStHJl3qOzgwmvdUPHVtWZdc7Z4ZqppY7EVSWtaTBgnJvatH6oBnHXf4putimhaHZclRhtEBh1qp1nHnqjkNvX2Ky9YJLGMA1j0bZndbZx5Knx2mgagptlzz9kbOZ+S2Pk1oQ0h6SpeoRsuGi3RHHetmOFrTnzTGdeVtEDeeJv/ADx3JT8QIAc07JkR1zMdh2pdRhfJFwdhERHxzzTtKg5oyPVfPkt7z6MNXBMDquTM7zBT5rAAQCJ5HPfCjEgETByuQAe0QZUx1FrelrObwLgRPJ3irKgpsa9waZteLwRmcrRwUysCJO/ZMJvDUhch2dpgi5sDF5XRQOrDTrbLGTlnB4jLgskJ1t3tCxAubierKOtNuqEEcMxB3b5jPrukCowjo3e03zB9n+6U5msCIsbW45wfAbVFOtrCo3KYO0HMRJv9ZKR6IZEW2ZcfrrUXCYZodEnY0Al1rwAOM/FO+vU9YASTMWERuBm6L/hFfEtpxmOIAjuSngSImDytmndYOvAcPxAddoz5qM7FnWLZAF7RHZHBA6RuByItyz7Ua+cWngN9s/q6G1SBYnO0cYGS4Be4gm8Geo3KqGauknsNwHATlIPPsShp5hHSLhzExvuN6qa+DOs7aDHEgzYg55qLWaQ6CN3Dds6hYKbZaabB6So1HarajSRm2bjqMFUvlrX6dJuzVc7tICjUmdKYGVj+ozTGnsCfVxX+7V1Dwa5oj+aO1Y5d41lx9ZQ1TEhNE5ruBrCFyuVxV6MVWMqQqymz0telT+/UYz3ngHuKsdIBP+brRJr6QY43bRBqnn7LB7xn8qy45utfLdR7U1sCAuoQu55oQhCDC+cejrVMP+7U+NNZgUwFrfOA6H0P3anxYsPiscAuXP5V38V1hC67ws7p95ZTLmkgzAkbTxndJUjEaSlUGPxhr1GU23vqt4udAn62c0mJlmv/ADbaDAD8Q8ZktZO5vtuv+K35V6Fh6gM2Pd1KBhsGyjQbSEarWht8uJPM361LwAMXjo2tl1Lp/px27Si60mWQc7ZTu2qQ0jaRJkzEbbc0hrNuXGY/unGt+rfUKsQ7pGDJB33H6XTFTDuLrgniCBsnbs8U+0G8GZJiY7uCHnUDiSSBLoMHqFrCVL2G8RiHBrQM3EmwBsCANvNM1qbHAWgiwsZAnK18/mplagXReCIG42zg9uxR2tcHazZM8i3ti3UrP1jfw5h8TAu4OAtmTqkG4dM3BUwYq8AWMmRbtKrmU23s0HOBncXvF8k+yxgNz2yRH1wTa6LFRoMFzhuBGf5hs8U5AmWtZJvIAcc95uoFaiSfaLd8Q4GRYwfZPVvXX0rtFi7O8i28RbqWc1+MMpl+rDXzkAHPIA5cFF9GJnbz6tyu9HUpcARYA7uSsH6PpnNjewfJXeP3GHtznis2aohwiCQYIcc4tnxTeHpsa0DpSABmDO83C0TtDUj9mORKYqeT7Dk5w7D8k/4X+SRnRH2bjiBZRcSySIaXSbkWjnx5wrut5MVAZa8OG42UOrha1PNjo7R3LG4z6rKZ3xlFThmxPx8RsWt0Ro9lTCFjxLamvrDgTHbZZh49pwEXv2Az3rcaLpatGmPwjvElYtjyejSNKpUpOzpvc3nBsesQetSajVI8sKHo9IPI+21j/wCXVP8AtTYyXDnNWx6XHfdJVFpQWWu8z2G/w8S/e9jPdaXf81ltLCxXoPmwwgZo9hGdR9R5565aO5oWfDO2v1PxaxCELrcAQhCDz3zqYnVNDiKnxYvLcTpEuJXonnlPTwo/DV+NNef0qQGzitGXl18feMV2JDnCBJm1syTkBvXpGivN7SwVCnUrAPxdQgjOKQAkhuwu2Fx323lnzdaCbiMUKjhLKEP5vNqYPKC7qC1PlHi/SYgtGTBqg7Jzd1z/ALVswn218t70q3gk8Oo9xz2qXSeBsyyyUWlh3iZIN7b4TjHkGSDnA48brZGi/wBJuseEcQT81HOLB6OXAW7N6kAAgyY2bE1SwwHjbxU3U0fw9WBYcrme9N4zEA+ipi2s8EzPs0+kf5tUdqkNaBYDLj4KE1+viD/pt1fez+fYrs1f1Pc4TaXESQbW33tddDbQDBG8duaTrWjOR/b5I9IG3g7THgT8OaWkn3TL6Q1tYzJAFpi25dbrGZt2EHcQMxaNqA6QHXkjMQY4QUrVjrv9BRkW5sC954IwrGgw2RvFwOcH5LgJ2x1frkn6OfJBc6JZ7R6u0yVZKHopvQneT4KYiBCEIBchdQgZrYJj/aaDPD5p1oiy6hB5d5wJ9f4ejZHa5R6LparHzgNnGt/8Tf8Ac9VlI2XFyfKvS4PjFdpM2Xovm3rh2ApgfZdUaf4jj8CF5xpM2K1nmexhNHEU/uVA4fnbHxYs+Hyw9T8XoSEIXU4AhCEHl/nmPTwv7tX401h9B6FxGNqejoNmPaebMYDtcfkLlej+cbQL8Zi8FRZaRWL3R7LA6lrO+Q4kLaaJ0RSw1JtKiwMY3YNp2kna47ytft3W6Z+3GaRfJjycp4KgKTDrH2nvIgvcczGwbANgCnYnR1Kp7bGu5i/bmpKFsardqN3kpSEmmXNnYSXDqByUatoOo3YHDh4FaVCIxpwsWcC08iO4oZh4+XWtg9gNiAeaiVNE0zkNXl4KjNFuoC45AE9iq9HB2o54ElzzN4BAMG/OVptL6EqGmRSIcdxsSBeJyzA3WlV1HRxpU2sc0iABOV9t1Aw2pPAixnZwTrCRy+O9Jdhto6pGWYsRsTOJc9saom0WE9e9FSWNiyQ5+XSjmB8UzQxJa2SCI4yU8a7TEZHKf1zQMejfvB+tysKJkGfqMlFaTtaAOBGWwwpWHuQBmSO8wkK02DZDGjgO+6eXAF1ECEIQCEIQCEJNR4AJJgASTuAzQeaeWlTWxz/wsY3u1v8Akq5jrJvEYs1q1Sr995cOX2e4BOHJcOd3lXqcc1jIrdJGxWr8zmHiniX76jG+60n/AJrI6SeIW880bIwVQ76z+5jAtnD5avU/Ft0IQupwBCEIE+iEzAmInbGcTuSkIQCEIQCEIQCEIQC4QuoQRK2i6bvsxxbZQK2gT9h08HeIV0hBlMRox4EPYSN+feFArYUHIxGw3HWM1ulHxGj6b/aaDxyPaEViKlB4I1TAGweCudEMmq3hfsHipVbyYEyyo9v4TDm94kdqe0Top1J7i4yIsZnMi3cgtkIQiBCEIBCEIBZvy80n6LCuaD0qp1Byzeey35lpF5n5fY/0mKFMZUmgfmd0nd2qOpYZ3UbOPH3ZKXDNgJ+obJqiIS6hsuF6c8KXSbl6T5qGxgJ31ah7wPkvL9LVIC9S81I/9Np8X1T/APY5b+Hy5fUXpsEIQupxBCEIBCbfRB2nqc4fApPqw3u99/igeQmfVhvd77/FHqw3u99/igeQmfVhvd77/FHqw3u99/igeQmfVhvd77/FHqw3u99/igeQmfVhvd77/FHqw3u99/igeQmfVhvd77/FHqw3u99/igeQmfVhvd77/FHqw3u99/igeQmfVhvd77/FHqw3u99/igeQmfVhvd77/FHqw3u99/igeQmfVhvd77/FHqw3u99/igeQmfVhvd77/FHqw3u99/igeVdV8n8M5xc6jTLiZJLQSScySpfqw3u99/ij1Yb3e+/xTSy6RP8Ap3C/9in7gQfJ3C/9in7gUv1Yb3e+/wAUerDe733+Kntn4vvy/VdU8ksE72sNRPNjVPwOAp0WCnSY1jBMNaAAJMmAOJSvVhvd77/FHqw3u99/impEtt8nkJn1Yb3e+/xR6sN7vff4qoeQmmUADMnrc49xKEFPpqs8VWhrnAaoMAkfaKz/AJX+VFTA4b00OqHWY3VNVzfbMTIByWn0hSmr+Uf7nKs8ocBTfTDajGvabw9oe2WlpEtNk+hU+SPle/HYVtfVLCXPaW+mcY1DEyYVz68/MEkbT6R1oN1S0W0aQDKYp0WXOqA1gE+1DRG7rspWHxdMjV1g68+1c3/Dz45rFks31H7Hv953iu18RU9HRh7pPpJgmTDwBO9PupW6lEx1R7adIsDXf5stdI1h6QWDh7J4wRvVYlsNTbUcPzOn4pp2kXUyfSek1NlRr3uA3a7R0mc7t3kI0djqdWWts9vtUnjVqN3Eibt/E2Qd6cfWaDYSeGzmcvnwSrEltWwIe4j990HjMqP6y5xhrqkb9Z2ryBzPw4pQoTsA37e7eh/R2F2/ViRHCRP6JCm8diqjaA6b59KRLTJjUnbmE3gMTUdm9/DpnnbqCRpOHYcGSB6Ym4INqZ2GDMpjAsIqM1haHCSRxG9QXjwR9p+723d19vzQKboJLqluLyTyuugG+UeBzvl/ZJwxgSTllG21idlwqOCqTtcPzvvv2pjGYh7aVSHuBDmQZMic7qc50iY4GM7/ABCr9JP1KVRwaXw+mdUEAnfE2nbBREGhiK7sqjz+a3arXD4Op9uq/kHH4pGicbRrNmmZizmmQ9h3Oabt+G5T3GMh8FTTmq0W1nz++/xXHlo+048nv8bJgid111rfr4KKhaa0h6DDYmqH1AKdLXknWLdUmS3qCz2ivKJ1WmyoMRVe1wDh9mxvxur/AE5SnC4kRM0cjtlzl5rhNIGnA1bDINgAdVvoqD0J2O3YiqOZ4dShO0vVA/zanvH62KDgnGpTa9oMTe05SCJ3rr6DjYBVOlk/STyJFWqJj7QOYncl6Px1aMRNV7ooVHNJORAsRGRXMD5P216sgA+y09KSI6uSfdgBSbiDrhzTh62YhwgC5jMcQgvjopgzfV/j1v61GxNGk2m54qVXQJtiKv8AWqCv5felqGhTou6Qd0i4Tq/e1ALC8XO0ZpeFsZNuFkll8MrjcfJeHxmt9qrntrVrbsnqywNMPfqk1QImRXr/ANahlrM9UAnlPXHUqTT7muDHM12ljswS2CIcBM7YPUCpldTa4Y+66bKphRTqUS11TpPc0h1So4EehqOyc4jNoPUuKDofGvrUMFUqe057jzHoq4aetoB60Ky7Y2aulniQfSGPut+L1A0vS12tDhF9uSuqmGa4yZnKxcPgeJSfU2/i99/iiMdW0TTMAimbRm02E2Mg8bcUUdFMY6wZO8as3F4IG0R3LYHAM3H3n+K5+zqe4+87xTS7QTUbGah4z2KX/wAv/wCgV1+zae4+8/xXH6NpkAFtmzFzbWMnbvRGYxOBZU1S4dJt2uBIc07dVwuOWR2pLNKPo2xA16YyrMbdv/mpt2fjYI3gZrT/ALIo/d/md4o/ZNL7v8zvFUVtKoCA4armOu1zTrNM5QRaEBgknKAZJMADjKn4bQVCmCKdMMBOsQ0uaCTmSAc0qpoai5pa5ktOYJcQeYm6iquhXZVpBzZLDUdEjMBkSAdhiRwTLcGQ+m6n0mRAg5ETMzlmr0aNphoaGwAZEE5xEzM5Lg0XSuNU3z6Tr96Ir6lQXBjibdLcYN8tnxRSxDL7c8sp59czzU8aIpfd/md4o/ZFL7v8zvFBXenBabkDhO0H5nPgma0eieAZh1MZye1W7dE0hk2OTneKUNGUtUt1bEybnMZGZTQyNfRwJD2ONOo32Xsz5HY5v4TIU7BeVBpkMxQDDYCs0f4Tv3rzTPPo8divv2PR+73u8Ul+haJEFgI3EuI+Kod9Wa6+c3EG3O1l30DZyum8NomlTaG026jRk1rnADkAbJ31Nv4vff4qCBpahLajR9pjR2vhUmB8maX2umcoIhviVqvUmXsTMAy5xyMi5NrpDdG0xkCPzO8UEfRrAGAABoFoaIHUAm3ukkgixO0XhTKmjabgQQSDYjWfBBz2qtb5EYAZYWkPyhFM1qrKY1nmWjcSTyjPcqalpWpXbix6LUYMNW1AfaJLdo2clqaPk7hmCGUmtH4ZHwKdboeiA4Bg6TSx1zdrsxmiMpoPyDqUqYe94NZ16kyRmdVrTlAB3Zk8FLr6OqsnWaSN4v12V/8Asal/qfxq39aP2NS/1P41f+tWdLbu7qNoCi00ySAZccxOXNVnlpSp06I1WhpdUabCJ1WunuPerwaFpf6n8at/WmMT5MYapGuxz4mNapVMTnEv4KZTc0uFmOUqHock4fR8xMNyy/8Aa1Y7kKzwuhKNPU1GkalmAvqODeiW2a5xA6JI60JEvdf/2Q=="/>
          <p:cNvSpPr>
            <a:spLocks noChangeAspect="1" noChangeArrowheads="1"/>
          </p:cNvSpPr>
          <p:nvPr/>
        </p:nvSpPr>
        <p:spPr bwMode="auto">
          <a:xfrm>
            <a:off x="155575" y="-922338"/>
            <a:ext cx="2362200" cy="1933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data:image/jpeg;base64,/9j/4AAQSkZJRgABAQAAAQABAAD/2wCEAAkGBhISERQUExQWFRUWGBcVFxgVFhQXFxgbFRQXFxQYFxYXGyYfGBkkGRYYHy8gIycpLCwsFR4xNTAqNSYsLCkBCQoKDgwOGg8PGikcHyQpLCkpKSwsKSkpLCksLCkpLCksKSwsKSkpKSwsKSwsLCwsKSwsLCw1LCkqLCwpLCksKf/AABEIAMsA+AMBIgACEQEDEQH/xAAbAAABBQEBAAAAAAAAAAAAAAAAAgMEBQYBB//EAEcQAAEDAgIGBQkFBgUDBQAAAAEAAhEDIQQxBRJBUWFxIoGRodEGBxMUMpKxwfBCUmKC4RVyk6LS8SMzY7LCFlNzJTSDo7P/xAAZAQEBAAMBAAAAAAAAAAAAAAAAAQIDBAX/xAAjEQEBAAICAQUAAwEAAAAAAAAAAQIRAyExBBIyQVEjYXEi/9oADAMBAAIRAxEAPwD3FCEIBCEIBCEIBCEIBCEIBCEIBCFGxONDNhPKLIJKFXjS4+6e1dGkpyHegnoUZuOG0QnG4lp2j4IHUIlCAQhCAQhCAQhCAQhCAQhCAQhCAQhCAQhCAQhCAQhCAQhCAQhCBNR8Ak7FS1apcHT9rq537FI03jgwNbmXaxgZkNiY7Z6lSjTLIOtLbSbbuUzb4Irj8I5mckRnvBy60qkTBAs7ebjO+W2FEOkKdWowh7SC7VkEyDaOiRxSNAFx9IXtzdAI1jYZmCMja6kpYthVI5LrsZcgQR/YKPVqNm1rRfPL9Ey6qDaQdsZ8lbUkTqWPucxyKlM0ifvHrVQw37B2X3cU61sgmQABty4ST1IulyzSLs5BHJKbpQ7R3ql9LNr2HD6C4Dx/Xggvv2oPunuSf22zaHj8hPwVC6s625FOo4uzty+exVGooYtr51TMJ5Vuh6cB3V8yrJQCEIQCEIQCEIQCEIQCEIQCEIQCFD0piC1nRMOJsqsaZqbHNPNvzBCDQIVYzTG9vYU6zSrDsI7FdCchR245h29qebUByIPWoMj5ZNqmvRNOOg0kyc9Y3GROQ71V1qJM/Axvy4m/UrbyirE1nCTADRu2SeO3uVUKl4nZs2fV+wb1GURaOHaxpETeQHXAMWIG+ym4PGva6Ps25DZNk1Sp3zmT/b4pFRsHZsyIkqG91cDFvmC6TsnnlA67rtV1zMDZMCe1Q8PVmJJmJA3xYz3dqka5PHq2/LaqhTbQbEQdg38AnWuYbFoE35RcZpr0dr3nMXjf9ckqjYXMm/ACJjr2TwQPOwpGR5x3SCkPeQlMfIkG4EiMo3cUpzdbgf7XhZRLEd9WL8R3pVCpLrZbP7LtSmW3McxPVzRRiTGz6PfKEjQaKHQPP5BTVE0YP8MdfxUtQCEIQCEIQCEIQCEIQCEIQCELhQUumq/Sj7o7zfwVA9mR8L8wY+KnaSrklxESSf0+SiMeCBJHVlzQc1AJs68SRPV0p4ZcU4K79/efgUzVMGINxsFu1JaHh1zI28EVNbinHdGVwRlt5KVRxxBZGZI+BJVUGmZBlrsxu35D4qZRfNQbQ1pcJ4mB8EQ7jsCyq/WJIdfdBHAZ8FC/ZbmjoR/y43PV2KyoCYnLfu2bUkYlmsaZsSOzaCN6iqevhXsjWaR1fDuuoFcuBkgc/ndap4BYAYJGUjrF81ypQa/2mtd1KWbWVmm69iI1heeG3Lhs4q0oVQ4X+o38LdykO0ZTmRIyJi9o2z1pqnoYseRrAsz2gxn9c08AJAbmTrX6jkBv8NqKTZMfVsv7Jb8E6CdU77Xic4jMZZbzyTWV8jujfn/dZIW2tnBy5ZZFLoudJktEZXGW0H62pqmIIOwRmf0TrRD44n6hAoVI223O/RUukPKAtrGnTAsBNpkxPZdWookztFrWzvxWR05R1MSZBlwBEco+S18lsnTo4Jjcu2jpecllNrWuomQIPTiSDeBG/wCKvdFeWVGsQ0zTcctaIPJw+cLyTyiouNMFo6QLS24EwbjrC5oTTYq2jLORlw5rTOTKdurL0/Hep1XvcoWC0D5VuowypL6ew5uZy3jh2bluMNiW1GhzHBzTcEXBXRjlMnBycdwvZ1CELJrCEIQCEIQCFExelaNL/MqMbwLhPZmqjE+XmFbkXP8A3Wn4uhS5SeWUwyy8RolG0jW1abjwgddlkHedSjJik629zR3XTn/WVPFDVaNSCI1iOkY2R9XUmeNZ3hzk3YTiTP1vTGHAvB5gEkTfeu1Xm8ZnZ8OSSagETF+NzEmL8Fk1nfRm5y3fqoT6TpN81NdJAAkTkRfnOzguPo3kkAEAQLbc5O3YpYE0GnVGYgnLbPMfUqdg2khzgJuG5fcz71BpzGrMRYmLGSbjiFaGlDA0bB3mSe/4pAmsxoEuMXtMjZlJ603V0e0uD4JOzViRu2ztjqSrbt9zu2jlYFPu1QIsTbZPAAIS6LY2bRbaYMjdnu3JcAN6MmSRO7q5JsVyBGUb4Sq1XV6VzN4MRlGUcCgTUc5oltzxE7d31tQ+u4sExNsgOq+xJoVdbeBPBIr1b5RkQO49Lr4oHqOIuNYyBnsO2eqL9SUzFXIIOcXbM2FxfL9UyI1eJkGL7wksa5xAc61/ZgbbXznmqJdQMm7WSY2XmAkVKcnaOW221dFMgQDIz6RcZPPZyi6brPawhtmEjIC222Si6M+rATtvt5/qqPypwUejqc29twrykHNJBdIOUjuGxQfLID0TB+IdwKmXxrZh1nGSxuEbVY6m4WIhUWgNCijVew8HAXJINp5W7lqGttKCwTO1cO74el15cqGArDyG0q8Yz0UnUe15I2S0SDzsR1qmxFXNQcLpl2GrtrNzacjkQRDgeYKzwuq18k3jY9xQmsLX12NeBAc0Ov8AiAPzTq7XlhCEIGsViG02Oe4w1oLjyAleY6Q8rMTXnpGmw5NZa3F2ZK0HnJ0m5lOnRFvSkl3JkW6yR2LCsaStHJl3qOzgwmvdUPHVtWZdc7Z4ZqppY7EVSWtaTBgnJvatH6oBnHXf4putimhaHZclRhtEBh1qp1nHnqjkNvX2Ky9YJLGMA1j0bZndbZx5Knx2mgagptlzz9kbOZ+S2Pk1oQ0h6SpeoRsuGi3RHHetmOFrTnzTGdeVtEDeeJv/ADx3JT8QIAc07JkR1zMdh2pdRhfJFwdhERHxzzTtKg5oyPVfPkt7z6MNXBMDquTM7zBT5rAAQCJ5HPfCjEgETByuQAe0QZUx1FrelrObwLgRPJ3irKgpsa9waZteLwRmcrRwUysCJO/ZMJvDUhch2dpgi5sDF5XRQOrDTrbLGTlnB4jLgskJ1t3tCxAubierKOtNuqEEcMxB3b5jPrukCowjo3e03zB9n+6U5msCIsbW45wfAbVFOtrCo3KYO0HMRJv9ZKR6IZEW2ZcfrrUXCYZodEnY0Al1rwAOM/FO+vU9YASTMWERuBm6L/hFfEtpxmOIAjuSngSImDytmndYOvAcPxAddoz5qM7FnWLZAF7RHZHBA6RuByItyz7Ua+cWngN9s/q6G1SBYnO0cYGS4Be4gm8Geo3KqGauknsNwHATlIPPsShp5hHSLhzExvuN6qa+DOs7aDHEgzYg55qLWaQ6CN3Dds6hYKbZaabB6So1HarajSRm2bjqMFUvlrX6dJuzVc7tICjUmdKYGVj+ozTGnsCfVxX+7V1Dwa5oj+aO1Y5d41lx9ZQ1TEhNE5ruBrCFyuVxV6MVWMqQqymz0telT+/UYz3ngHuKsdIBP+brRJr6QY43bRBqnn7LB7xn8qy45utfLdR7U1sCAuoQu55oQhCDC+cejrVMP+7U+NNZgUwFrfOA6H0P3anxYsPiscAuXP5V38V1hC67ws7p95ZTLmkgzAkbTxndJUjEaSlUGPxhr1GU23vqt4udAn62c0mJlmv/ADbaDAD8Q8ZktZO5vtuv+K35V6Fh6gM2Pd1KBhsGyjQbSEarWht8uJPM361LwAMXjo2tl1Lp/px27Si60mWQc7ZTu2qQ0jaRJkzEbbc0hrNuXGY/unGt+rfUKsQ7pGDJB33H6XTFTDuLrgniCBsnbs8U+0G8GZJiY7uCHnUDiSSBLoMHqFrCVL2G8RiHBrQM3EmwBsCANvNM1qbHAWgiwsZAnK18/mplagXReCIG42zg9uxR2tcHazZM8i3ti3UrP1jfw5h8TAu4OAtmTqkG4dM3BUwYq8AWMmRbtKrmU23s0HOBncXvF8k+yxgNz2yRH1wTa6LFRoMFzhuBGf5hs8U5AmWtZJvIAcc95uoFaiSfaLd8Q4GRYwfZPVvXX0rtFi7O8i28RbqWc1+MMpl+rDXzkAHPIA5cFF9GJnbz6tyu9HUpcARYA7uSsH6PpnNjewfJXeP3GHtznis2aohwiCQYIcc4tnxTeHpsa0DpSABmDO83C0TtDUj9mORKYqeT7Dk5w7D8k/4X+SRnRH2bjiBZRcSySIaXSbkWjnx5wrut5MVAZa8OG42UOrha1PNjo7R3LG4z6rKZ3xlFThmxPx8RsWt0Ro9lTCFjxLamvrDgTHbZZh49pwEXv2Az3rcaLpatGmPwjvElYtjyejSNKpUpOzpvc3nBsesQetSajVI8sKHo9IPI+21j/wCXVP8AtTYyXDnNWx6XHfdJVFpQWWu8z2G/w8S/e9jPdaXf81ltLCxXoPmwwgZo9hGdR9R5565aO5oWfDO2v1PxaxCELrcAQhCDz3zqYnVNDiKnxYvLcTpEuJXonnlPTwo/DV+NNef0qQGzitGXl18feMV2JDnCBJm1syTkBvXpGivN7SwVCnUrAPxdQgjOKQAkhuwu2Fx323lnzdaCbiMUKjhLKEP5vNqYPKC7qC1PlHi/SYgtGTBqg7Jzd1z/ALVswn218t70q3gk8Oo9xz2qXSeBsyyyUWlh3iZIN7b4TjHkGSDnA48brZGi/wBJuseEcQT81HOLB6OXAW7N6kAAgyY2bE1SwwHjbxU3U0fw9WBYcrme9N4zEA+ipi2s8EzPs0+kf5tUdqkNaBYDLj4KE1+viD/pt1fez+fYrs1f1Pc4TaXESQbW33tddDbQDBG8duaTrWjOR/b5I9IG3g7THgT8OaWkn3TL6Q1tYzJAFpi25dbrGZt2EHcQMxaNqA6QHXkjMQY4QUrVjrv9BRkW5sC954IwrGgw2RvFwOcH5LgJ2x1frkn6OfJBc6JZ7R6u0yVZKHopvQneT4KYiBCEIBchdQgZrYJj/aaDPD5p1oiy6hB5d5wJ9f4ejZHa5R6LparHzgNnGt/8Tf8Ac9VlI2XFyfKvS4PjFdpM2Xovm3rh2ApgfZdUaf4jj8CF5xpM2K1nmexhNHEU/uVA4fnbHxYs+Hyw9T8XoSEIXU4AhCEHl/nmPTwv7tX401h9B6FxGNqejoNmPaebMYDtcfkLlej+cbQL8Zi8FRZaRWL3R7LA6lrO+Q4kLaaJ0RSw1JtKiwMY3YNp2kna47ytft3W6Z+3GaRfJjycp4KgKTDrH2nvIgvcczGwbANgCnYnR1Kp7bGu5i/bmpKFsardqN3kpSEmmXNnYSXDqByUatoOo3YHDh4FaVCIxpwsWcC08iO4oZh4+XWtg9gNiAeaiVNE0zkNXl4KjNFuoC45AE9iq9HB2o54ElzzN4BAMG/OVptL6EqGmRSIcdxsSBeJyzA3WlV1HRxpU2sc0iABOV9t1Aw2pPAixnZwTrCRy+O9Jdhto6pGWYsRsTOJc9saom0WE9e9FSWNiyQ5+XSjmB8UzQxJa2SCI4yU8a7TEZHKf1zQMejfvB+tysKJkGfqMlFaTtaAOBGWwwpWHuQBmSO8wkK02DZDGjgO+6eXAF1ECEIQCEIQCEJNR4AJJgASTuAzQeaeWlTWxz/wsY3u1v8Akq5jrJvEYs1q1Sr995cOX2e4BOHJcOd3lXqcc1jIrdJGxWr8zmHiniX76jG+60n/AJrI6SeIW880bIwVQ76z+5jAtnD5avU/Ft0IQupwBCEIE+iEzAmInbGcTuSkIQCEIQCEIQCEIQC4QuoQRK2i6bvsxxbZQK2gT9h08HeIV0hBlMRox4EPYSN+feFArYUHIxGw3HWM1ulHxGj6b/aaDxyPaEViKlB4I1TAGweCudEMmq3hfsHipVbyYEyyo9v4TDm94kdqe0Top1J7i4yIsZnMi3cgtkIQiBCEIBCEIBZvy80n6LCuaD0qp1Byzeey35lpF5n5fY/0mKFMZUmgfmd0nd2qOpYZ3UbOPH3ZKXDNgJ+obJqiIS6hsuF6c8KXSbl6T5qGxgJ31ah7wPkvL9LVIC9S81I/9Np8X1T/APY5b+Hy5fUXpsEIQupxBCEIBCbfRB2nqc4fApPqw3u99/igeQmfVhvd77/FHqw3u99/igeQmfVhvd77/FHqw3u99/igeQmfVhvd77/FHqw3u99/igeQmfVhvd77/FHqw3u99/igeQmfVhvd77/FHqw3u99/igeQmfVhvd77/FHqw3u99/igeQmfVhvd77/FHqw3u99/igeQmfVhvd77/FHqw3u99/igeQmfVhvd77/FHqw3u99/igeQmfVhvd77/FHqw3u99/igeVdV8n8M5xc6jTLiZJLQSScySpfqw3u99/ij1Yb3e+/xTSy6RP8Ap3C/9in7gQfJ3C/9in7gUv1Yb3e+/wAUerDe733+Kntn4vvy/VdU8ksE72sNRPNjVPwOAp0WCnSY1jBMNaAAJMmAOJSvVhvd77/FHqw3u99/impEtt8nkJn1Yb3e+/xR6sN7vff4qoeQmmUADMnrc49xKEFPpqs8VWhrnAaoMAkfaKz/AJX+VFTA4b00OqHWY3VNVzfbMTIByWn0hSmr+Uf7nKs8ocBTfTDajGvabw9oe2WlpEtNk+hU+SPle/HYVtfVLCXPaW+mcY1DEyYVz68/MEkbT6R1oN1S0W0aQDKYp0WXOqA1gE+1DRG7rspWHxdMjV1g68+1c3/Dz45rFks31H7Hv953iu18RU9HRh7pPpJgmTDwBO9PupW6lEx1R7adIsDXf5stdI1h6QWDh7J4wRvVYlsNTbUcPzOn4pp2kXUyfSek1NlRr3uA3a7R0mc7t3kI0djqdWWts9vtUnjVqN3Eibt/E2Qd6cfWaDYSeGzmcvnwSrEltWwIe4j990HjMqP6y5xhrqkb9Z2ryBzPw4pQoTsA37e7eh/R2F2/ViRHCRP6JCm8diqjaA6b59KRLTJjUnbmE3gMTUdm9/DpnnbqCRpOHYcGSB6Ym4INqZ2GDMpjAsIqM1haHCSRxG9QXjwR9p+723d19vzQKboJLqluLyTyuugG+UeBzvl/ZJwxgSTllG21idlwqOCqTtcPzvvv2pjGYh7aVSHuBDmQZMic7qc50iY4GM7/ABCr9JP1KVRwaXw+mdUEAnfE2nbBREGhiK7sqjz+a3arXD4Op9uq/kHH4pGicbRrNmmZizmmQ9h3Oabt+G5T3GMh8FTTmq0W1nz++/xXHlo+048nv8bJgid111rfr4KKhaa0h6DDYmqH1AKdLXknWLdUmS3qCz2ivKJ1WmyoMRVe1wDh9mxvxur/AE5SnC4kRM0cjtlzl5rhNIGnA1bDINgAdVvoqD0J2O3YiqOZ4dShO0vVA/zanvH62KDgnGpTa9oMTe05SCJ3rr6DjYBVOlk/STyJFWqJj7QOYncl6Px1aMRNV7ooVHNJORAsRGRXMD5P216sgA+y09KSI6uSfdgBSbiDrhzTh62YhwgC5jMcQgvjopgzfV/j1v61GxNGk2m54qVXQJtiKv8AWqCv5felqGhTou6Qd0i4Tq/e1ALC8XO0ZpeFsZNuFkll8MrjcfJeHxmt9qrntrVrbsnqywNMPfqk1QImRXr/ANahlrM9UAnlPXHUqTT7muDHM12ljswS2CIcBM7YPUCpldTa4Y+66bKphRTqUS11TpPc0h1So4EehqOyc4jNoPUuKDofGvrUMFUqe057jzHoq4aetoB60Ky7Y2aulniQfSGPut+L1A0vS12tDhF9uSuqmGa4yZnKxcPgeJSfU2/i99/iiMdW0TTMAimbRm02E2Mg8bcUUdFMY6wZO8as3F4IG0R3LYHAM3H3n+K5+zqe4+87xTS7QTUbGah4z2KX/wAv/wCgV1+zae4+8/xXH6NpkAFtmzFzbWMnbvRGYxOBZU1S4dJt2uBIc07dVwuOWR2pLNKPo2xA16YyrMbdv/mpt2fjYI3gZrT/ALIo/d/md4o/ZNL7v8zvFUVtKoCA4armOu1zTrNM5QRaEBgknKAZJMADjKn4bQVCmCKdMMBOsQ0uaCTmSAc0qpoai5pa5ktOYJcQeYm6iquhXZVpBzZLDUdEjMBkSAdhiRwTLcGQ+m6n0mRAg5ETMzlmr0aNphoaGwAZEE5xEzM5Lg0XSuNU3z6Tr96Ir6lQXBjibdLcYN8tnxRSxDL7c8sp59czzU8aIpfd/md4o/ZFL7v8zvFBXenBabkDhO0H5nPgma0eieAZh1MZye1W7dE0hk2OTneKUNGUtUt1bEybnMZGZTQyNfRwJD2ONOo32Xsz5HY5v4TIU7BeVBpkMxQDDYCs0f4Tv3rzTPPo8divv2PR+73u8Ul+haJEFgI3EuI+Kod9Wa6+c3EG3O1l30DZyum8NomlTaG026jRk1rnADkAbJ31Nv4vff4qCBpahLajR9pjR2vhUmB8maX2umcoIhviVqvUmXsTMAy5xyMi5NrpDdG0xkCPzO8UEfRrAGAABoFoaIHUAm3ukkgixO0XhTKmjabgQQSDYjWfBBz2qtb5EYAZYWkPyhFM1qrKY1nmWjcSTyjPcqalpWpXbix6LUYMNW1AfaJLdo2clqaPk7hmCGUmtH4ZHwKdboeiA4Bg6TSx1zdrsxmiMpoPyDqUqYe94NZ16kyRmdVrTlAB3Zk8FLr6OqsnWaSN4v12V/8Asal/qfxq39aP2NS/1P41f+tWdLbu7qNoCi00ySAZccxOXNVnlpSp06I1WhpdUabCJ1WunuPerwaFpf6n8at/WmMT5MYapGuxz4mNapVMTnEv4KZTc0uFmOUqHock4fR8xMNyy/8Aa1Y7kKzwuhKNPU1GkalmAvqODeiW2a5xA6JI60JEvdf/2Q=="/>
          <p:cNvSpPr>
            <a:spLocks noChangeAspect="1" noChangeArrowheads="1"/>
          </p:cNvSpPr>
          <p:nvPr/>
        </p:nvSpPr>
        <p:spPr bwMode="auto">
          <a:xfrm>
            <a:off x="307975" y="-769938"/>
            <a:ext cx="2362200" cy="1933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data:image/jpeg;base64,/9j/4AAQSkZJRgABAQAAAQABAAD/2wCEAAkGBhISERQUExQWFRUWGBcVFxgVFhQXFxgbFRQXFxQYFxYXGyYfGBkkGRYYHy8gIycpLCwsFR4xNTAqNSYsLCkBCQoKDgwOGg8PGikcHyQpLCkpKSwsKSkpLCksLCkpLCksKSwsKSkpKSwsKSwsLCwsKSwsLCw1LCkqLCwpLCksKf/AABEIAMsA+AMBIgACEQEDEQH/xAAbAAABBQEBAAAAAAAAAAAAAAAAAgMEBQYBB//EAEcQAAEDAgIGBQkFBgUDBQAAAAEAAhEDIQQxBRJBUWFxIoGRodEGBxMUMpKxwfBCUmKC4RVyk6LS8SMzY7LCFlNzJTSDo7P/xAAZAQEBAAMBAAAAAAAAAAAAAAAAAQIDBAX/xAAjEQEBAAICAQUAAwEAAAAAAAAAAQIRAyExBBIyQVEjYXEi/9oADAMBAAIRAxEAPwD3FCEIBCEIBCEIBCEIBCEIBCEIBCFGxONDNhPKLIJKFXjS4+6e1dGkpyHegnoUZuOG0QnG4lp2j4IHUIlCAQhCAQhCAQhCAQhCAQhCAQhCAQhCAQhCAQhCAQhCAQhCAQhCBNR8Ak7FS1apcHT9rq537FI03jgwNbmXaxgZkNiY7Z6lSjTLIOtLbSbbuUzb4Irj8I5mckRnvBy60qkTBAs7ebjO+W2FEOkKdWowh7SC7VkEyDaOiRxSNAFx9IXtzdAI1jYZmCMja6kpYthVI5LrsZcgQR/YKPVqNm1rRfPL9Ey6qDaQdsZ8lbUkTqWPucxyKlM0ifvHrVQw37B2X3cU61sgmQABty4ST1IulyzSLs5BHJKbpQ7R3ql9LNr2HD6C4Dx/Xggvv2oPunuSf22zaHj8hPwVC6s625FOo4uzty+exVGooYtr51TMJ5Vuh6cB3V8yrJQCEIQCEIQCEIQCEIQCEIQCEIQCFD0piC1nRMOJsqsaZqbHNPNvzBCDQIVYzTG9vYU6zSrDsI7FdCchR245h29qebUByIPWoMj5ZNqmvRNOOg0kyc9Y3GROQ71V1qJM/Axvy4m/UrbyirE1nCTADRu2SeO3uVUKl4nZs2fV+wb1GURaOHaxpETeQHXAMWIG+ym4PGva6Ps25DZNk1Sp3zmT/b4pFRsHZsyIkqG91cDFvmC6TsnnlA67rtV1zMDZMCe1Q8PVmJJmJA3xYz3dqka5PHq2/LaqhTbQbEQdg38AnWuYbFoE35RcZpr0dr3nMXjf9ckqjYXMm/ACJjr2TwQPOwpGR5x3SCkPeQlMfIkG4EiMo3cUpzdbgf7XhZRLEd9WL8R3pVCpLrZbP7LtSmW3McxPVzRRiTGz6PfKEjQaKHQPP5BTVE0YP8MdfxUtQCEIQCEIQCEIQCEIQCEIQCELhQUumq/Sj7o7zfwVA9mR8L8wY+KnaSrklxESSf0+SiMeCBJHVlzQc1AJs68SRPV0p4ZcU4K79/efgUzVMGINxsFu1JaHh1zI28EVNbinHdGVwRlt5KVRxxBZGZI+BJVUGmZBlrsxu35D4qZRfNQbQ1pcJ4mB8EQ7jsCyq/WJIdfdBHAZ8FC/ZbmjoR/y43PV2KyoCYnLfu2bUkYlmsaZsSOzaCN6iqevhXsjWaR1fDuuoFcuBkgc/ndap4BYAYJGUjrF81ypQa/2mtd1KWbWVmm69iI1heeG3Lhs4q0oVQ4X+o38LdykO0ZTmRIyJi9o2z1pqnoYseRrAsz2gxn9c08AJAbmTrX6jkBv8NqKTZMfVsv7Jb8E6CdU77Xic4jMZZbzyTWV8jujfn/dZIW2tnBy5ZZFLoudJktEZXGW0H62pqmIIOwRmf0TrRD44n6hAoVI223O/RUukPKAtrGnTAsBNpkxPZdWookztFrWzvxWR05R1MSZBlwBEco+S18lsnTo4Jjcu2jpecllNrWuomQIPTiSDeBG/wCKvdFeWVGsQ0zTcctaIPJw+cLyTyiouNMFo6QLS24EwbjrC5oTTYq2jLORlw5rTOTKdurL0/Hep1XvcoWC0D5VuowypL6ew5uZy3jh2bluMNiW1GhzHBzTcEXBXRjlMnBycdwvZ1CELJrCEIQCEIQCFExelaNL/MqMbwLhPZmqjE+XmFbkXP8A3Wn4uhS5SeWUwyy8RolG0jW1abjwgddlkHedSjJik629zR3XTn/WVPFDVaNSCI1iOkY2R9XUmeNZ3hzk3YTiTP1vTGHAvB5gEkTfeu1Xm8ZnZ8OSSagETF+NzEmL8Fk1nfRm5y3fqoT6TpN81NdJAAkTkRfnOzguPo3kkAEAQLbc5O3YpYE0GnVGYgnLbPMfUqdg2khzgJuG5fcz71BpzGrMRYmLGSbjiFaGlDA0bB3mSe/4pAmsxoEuMXtMjZlJ603V0e0uD4JOzViRu2ztjqSrbt9zu2jlYFPu1QIsTbZPAAIS6LY2bRbaYMjdnu3JcAN6MmSRO7q5JsVyBGUb4Sq1XV6VzN4MRlGUcCgTUc5oltzxE7d31tQ+u4sExNsgOq+xJoVdbeBPBIr1b5RkQO49Lr4oHqOIuNYyBnsO2eqL9SUzFXIIOcXbM2FxfL9UyI1eJkGL7wksa5xAc61/ZgbbXznmqJdQMm7WSY2XmAkVKcnaOW221dFMgQDIz6RcZPPZyi6brPawhtmEjIC222Si6M+rATtvt5/qqPypwUejqc29twrykHNJBdIOUjuGxQfLID0TB+IdwKmXxrZh1nGSxuEbVY6m4WIhUWgNCijVew8HAXJINp5W7lqGttKCwTO1cO74el15cqGArDyG0q8Yz0UnUe15I2S0SDzsR1qmxFXNQcLpl2GrtrNzacjkQRDgeYKzwuq18k3jY9xQmsLX12NeBAc0Ov8AiAPzTq7XlhCEIGsViG02Oe4w1oLjyAleY6Q8rMTXnpGmw5NZa3F2ZK0HnJ0m5lOnRFvSkl3JkW6yR2LCsaStHJl3qOzgwmvdUPHVtWZdc7Z4ZqppY7EVSWtaTBgnJvatH6oBnHXf4putimhaHZclRhtEBh1qp1nHnqjkNvX2Ky9YJLGMA1j0bZndbZx5Knx2mgagptlzz9kbOZ+S2Pk1oQ0h6SpeoRsuGi3RHHetmOFrTnzTGdeVtEDeeJv/ADx3JT8QIAc07JkR1zMdh2pdRhfJFwdhERHxzzTtKg5oyPVfPkt7z6MNXBMDquTM7zBT5rAAQCJ5HPfCjEgETByuQAe0QZUx1FrelrObwLgRPJ3irKgpsa9waZteLwRmcrRwUysCJO/ZMJvDUhch2dpgi5sDF5XRQOrDTrbLGTlnB4jLgskJ1t3tCxAubierKOtNuqEEcMxB3b5jPrukCowjo3e03zB9n+6U5msCIsbW45wfAbVFOtrCo3KYO0HMRJv9ZKR6IZEW2ZcfrrUXCYZodEnY0Al1rwAOM/FO+vU9YASTMWERuBm6L/hFfEtpxmOIAjuSngSImDytmndYOvAcPxAddoz5qM7FnWLZAF7RHZHBA6RuByItyz7Ua+cWngN9s/q6G1SBYnO0cYGS4Be4gm8Geo3KqGauknsNwHATlIPPsShp5hHSLhzExvuN6qa+DOs7aDHEgzYg55qLWaQ6CN3Dds6hYKbZaabB6So1HarajSRm2bjqMFUvlrX6dJuzVc7tICjUmdKYGVj+ozTGnsCfVxX+7V1Dwa5oj+aO1Y5d41lx9ZQ1TEhNE5ruBrCFyuVxV6MVWMqQqymz0telT+/UYz3ngHuKsdIBP+brRJr6QY43bRBqnn7LB7xn8qy45utfLdR7U1sCAuoQu55oQhCDC+cejrVMP+7U+NNZgUwFrfOA6H0P3anxYsPiscAuXP5V38V1hC67ws7p95ZTLmkgzAkbTxndJUjEaSlUGPxhr1GU23vqt4udAn62c0mJlmv/ADbaDAD8Q8ZktZO5vtuv+K35V6Fh6gM2Pd1KBhsGyjQbSEarWht8uJPM361LwAMXjo2tl1Lp/px27Si60mWQc7ZTu2qQ0jaRJkzEbbc0hrNuXGY/unGt+rfUKsQ7pGDJB33H6XTFTDuLrgniCBsnbs8U+0G8GZJiY7uCHnUDiSSBLoMHqFrCVL2G8RiHBrQM3EmwBsCANvNM1qbHAWgiwsZAnK18/mplagXReCIG42zg9uxR2tcHazZM8i3ti3UrP1jfw5h8TAu4OAtmTqkG4dM3BUwYq8AWMmRbtKrmU23s0HOBncXvF8k+yxgNz2yRH1wTa6LFRoMFzhuBGf5hs8U5AmWtZJvIAcc95uoFaiSfaLd8Q4GRYwfZPVvXX0rtFi7O8i28RbqWc1+MMpl+rDXzkAHPIA5cFF9GJnbz6tyu9HUpcARYA7uSsH6PpnNjewfJXeP3GHtznis2aohwiCQYIcc4tnxTeHpsa0DpSABmDO83C0TtDUj9mORKYqeT7Dk5w7D8k/4X+SRnRH2bjiBZRcSySIaXSbkWjnx5wrut5MVAZa8OG42UOrha1PNjo7R3LG4z6rKZ3xlFThmxPx8RsWt0Ro9lTCFjxLamvrDgTHbZZh49pwEXv2Az3rcaLpatGmPwjvElYtjyejSNKpUpOzpvc3nBsesQetSajVI8sKHo9IPI+21j/wCXVP8AtTYyXDnNWx6XHfdJVFpQWWu8z2G/w8S/e9jPdaXf81ltLCxXoPmwwgZo9hGdR9R5565aO5oWfDO2v1PxaxCELrcAQhCDz3zqYnVNDiKnxYvLcTpEuJXonnlPTwo/DV+NNef0qQGzitGXl18feMV2JDnCBJm1syTkBvXpGivN7SwVCnUrAPxdQgjOKQAkhuwu2Fx323lnzdaCbiMUKjhLKEP5vNqYPKC7qC1PlHi/SYgtGTBqg7Jzd1z/ALVswn218t70q3gk8Oo9xz2qXSeBsyyyUWlh3iZIN7b4TjHkGSDnA48brZGi/wBJuseEcQT81HOLB6OXAW7N6kAAgyY2bE1SwwHjbxU3U0fw9WBYcrme9N4zEA+ipi2s8EzPs0+kf5tUdqkNaBYDLj4KE1+viD/pt1fez+fYrs1f1Pc4TaXESQbW33tddDbQDBG8duaTrWjOR/b5I9IG3g7THgT8OaWkn3TL6Q1tYzJAFpi25dbrGZt2EHcQMxaNqA6QHXkjMQY4QUrVjrv9BRkW5sC954IwrGgw2RvFwOcH5LgJ2x1frkn6OfJBc6JZ7R6u0yVZKHopvQneT4KYiBCEIBchdQgZrYJj/aaDPD5p1oiy6hB5d5wJ9f4ejZHa5R6LparHzgNnGt/8Tf8Ac9VlI2XFyfKvS4PjFdpM2Xovm3rh2ApgfZdUaf4jj8CF5xpM2K1nmexhNHEU/uVA4fnbHxYs+Hyw9T8XoSEIXU4AhCEHl/nmPTwv7tX401h9B6FxGNqejoNmPaebMYDtcfkLlej+cbQL8Zi8FRZaRWL3R7LA6lrO+Q4kLaaJ0RSw1JtKiwMY3YNp2kna47ytft3W6Z+3GaRfJjycp4KgKTDrH2nvIgvcczGwbANgCnYnR1Kp7bGu5i/bmpKFsardqN3kpSEmmXNnYSXDqByUatoOo3YHDh4FaVCIxpwsWcC08iO4oZh4+XWtg9gNiAeaiVNE0zkNXl4KjNFuoC45AE9iq9HB2o54ElzzN4BAMG/OVptL6EqGmRSIcdxsSBeJyzA3WlV1HRxpU2sc0iABOV9t1Aw2pPAixnZwTrCRy+O9Jdhto6pGWYsRsTOJc9saom0WE9e9FSWNiyQ5+XSjmB8UzQxJa2SCI4yU8a7TEZHKf1zQMejfvB+tysKJkGfqMlFaTtaAOBGWwwpWHuQBmSO8wkK02DZDGjgO+6eXAF1ECEIQCEIQCEJNR4AJJgASTuAzQeaeWlTWxz/wsY3u1v8Akq5jrJvEYs1q1Sr995cOX2e4BOHJcOd3lXqcc1jIrdJGxWr8zmHiniX76jG+60n/AJrI6SeIW880bIwVQ76z+5jAtnD5avU/Ft0IQupwBCEIE+iEzAmInbGcTuSkIQCEIQCEIQCEIQC4QuoQRK2i6bvsxxbZQK2gT9h08HeIV0hBlMRox4EPYSN+feFArYUHIxGw3HWM1ulHxGj6b/aaDxyPaEViKlB4I1TAGweCudEMmq3hfsHipVbyYEyyo9v4TDm94kdqe0Top1J7i4yIsZnMi3cgtkIQiBCEIBCEIBZvy80n6LCuaD0qp1Byzeey35lpF5n5fY/0mKFMZUmgfmd0nd2qOpYZ3UbOPH3ZKXDNgJ+obJqiIS6hsuF6c8KXSbl6T5qGxgJ31ah7wPkvL9LVIC9S81I/9Np8X1T/APY5b+Hy5fUXpsEIQupxBCEIBCbfRB2nqc4fApPqw3u99/igeQmfVhvd77/FHqw3u99/igeQmfVhvd77/FHqw3u99/igeQmfVhvd77/FHqw3u99/igeQmfVhvd77/FHqw3u99/igeQmfVhvd77/FHqw3u99/igeQmfVhvd77/FHqw3u99/igeQmfVhvd77/FHqw3u99/igeQmfVhvd77/FHqw3u99/igeQmfVhvd77/FHqw3u99/igeQmfVhvd77/FHqw3u99/igeVdV8n8M5xc6jTLiZJLQSScySpfqw3u99/ij1Yb3e+/xTSy6RP8Ap3C/9in7gQfJ3C/9in7gUv1Yb3e+/wAUerDe733+Kntn4vvy/VdU8ksE72sNRPNjVPwOAp0WCnSY1jBMNaAAJMmAOJSvVhvd77/FHqw3u99/impEtt8nkJn1Yb3e+/xR6sN7vff4qoeQmmUADMnrc49xKEFPpqs8VWhrnAaoMAkfaKz/AJX+VFTA4b00OqHWY3VNVzfbMTIByWn0hSmr+Uf7nKs8ocBTfTDajGvabw9oe2WlpEtNk+hU+SPle/HYVtfVLCXPaW+mcY1DEyYVz68/MEkbT6R1oN1S0W0aQDKYp0WXOqA1gE+1DRG7rspWHxdMjV1g68+1c3/Dz45rFks31H7Hv953iu18RU9HRh7pPpJgmTDwBO9PupW6lEx1R7adIsDXf5stdI1h6QWDh7J4wRvVYlsNTbUcPzOn4pp2kXUyfSek1NlRr3uA3a7R0mc7t3kI0djqdWWts9vtUnjVqN3Eibt/E2Qd6cfWaDYSeGzmcvnwSrEltWwIe4j990HjMqP6y5xhrqkb9Z2ryBzPw4pQoTsA37e7eh/R2F2/ViRHCRP6JCm8diqjaA6b59KRLTJjUnbmE3gMTUdm9/DpnnbqCRpOHYcGSB6Ym4INqZ2GDMpjAsIqM1haHCSRxG9QXjwR9p+723d19vzQKboJLqluLyTyuugG+UeBzvl/ZJwxgSTllG21idlwqOCqTtcPzvvv2pjGYh7aVSHuBDmQZMic7qc50iY4GM7/ABCr9JP1KVRwaXw+mdUEAnfE2nbBREGhiK7sqjz+a3arXD4Op9uq/kHH4pGicbRrNmmZizmmQ9h3Oabt+G5T3GMh8FTTmq0W1nz++/xXHlo+048nv8bJgid111rfr4KKhaa0h6DDYmqH1AKdLXknWLdUmS3qCz2ivKJ1WmyoMRVe1wDh9mxvxur/AE5SnC4kRM0cjtlzl5rhNIGnA1bDINgAdVvoqD0J2O3YiqOZ4dShO0vVA/zanvH62KDgnGpTa9oMTe05SCJ3rr6DjYBVOlk/STyJFWqJj7QOYncl6Px1aMRNV7ooVHNJORAsRGRXMD5P216sgA+y09KSI6uSfdgBSbiDrhzTh62YhwgC5jMcQgvjopgzfV/j1v61GxNGk2m54qVXQJtiKv8AWqCv5felqGhTou6Qd0i4Tq/e1ALC8XO0ZpeFsZNuFkll8MrjcfJeHxmt9qrntrVrbsnqywNMPfqk1QImRXr/ANahlrM9UAnlPXHUqTT7muDHM12ljswS2CIcBM7YPUCpldTa4Y+66bKphRTqUS11TpPc0h1So4EehqOyc4jNoPUuKDofGvrUMFUqe057jzHoq4aetoB60Ky7Y2aulniQfSGPut+L1A0vS12tDhF9uSuqmGa4yZnKxcPgeJSfU2/i99/iiMdW0TTMAimbRm02E2Mg8bcUUdFMY6wZO8as3F4IG0R3LYHAM3H3n+K5+zqe4+87xTS7QTUbGah4z2KX/wAv/wCgV1+zae4+8/xXH6NpkAFtmzFzbWMnbvRGYxOBZU1S4dJt2uBIc07dVwuOWR2pLNKPo2xA16YyrMbdv/mpt2fjYI3gZrT/ALIo/d/md4o/ZNL7v8zvFUVtKoCA4armOu1zTrNM5QRaEBgknKAZJMADjKn4bQVCmCKdMMBOsQ0uaCTmSAc0qpoai5pa5ktOYJcQeYm6iquhXZVpBzZLDUdEjMBkSAdhiRwTLcGQ+m6n0mRAg5ETMzlmr0aNphoaGwAZEE5xEzM5Lg0XSuNU3z6Tr96Ir6lQXBjibdLcYN8tnxRSxDL7c8sp59czzU8aIpfd/md4o/ZFL7v8zvFBXenBabkDhO0H5nPgma0eieAZh1MZye1W7dE0hk2OTneKUNGUtUt1bEybnMZGZTQyNfRwJD2ONOo32Xsz5HY5v4TIU7BeVBpkMxQDDYCs0f4Tv3rzTPPo8divv2PR+73u8Ul+haJEFgI3EuI+Kod9Wa6+c3EG3O1l30DZyum8NomlTaG026jRk1rnADkAbJ31Nv4vff4qCBpahLajR9pjR2vhUmB8maX2umcoIhviVqvUmXsTMAy5xyMi5NrpDdG0xkCPzO8UEfRrAGAABoFoaIHUAm3ukkgixO0XhTKmjabgQQSDYjWfBBz2qtb5EYAZYWkPyhFM1qrKY1nmWjcSTyjPcqalpWpXbix6LUYMNW1AfaJLdo2clqaPk7hmCGUmtH4ZHwKdboeiA4Bg6TSx1zdrsxmiMpoPyDqUqYe94NZ16kyRmdVrTlAB3Zk8FLr6OqsnWaSN4v12V/8Asal/qfxq39aP2NS/1P41f+tWdLbu7qNoCi00ySAZccxOXNVnlpSp06I1WhpdUabCJ1WunuPerwaFpf6n8at/WmMT5MYapGuxz4mNapVMTnEv4KZTc0uFmOUqHock4fR8xMNyy/8Aa1Y7kKzwuhKNPU1GkalmAvqODeiW2a5xA6JI60JEvdf/2Q=="/>
          <p:cNvSpPr>
            <a:spLocks noChangeAspect="1" noChangeArrowheads="1"/>
          </p:cNvSpPr>
          <p:nvPr/>
        </p:nvSpPr>
        <p:spPr bwMode="auto">
          <a:xfrm>
            <a:off x="460375" y="-617538"/>
            <a:ext cx="2362200" cy="1933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0" descr="data:image/jpeg;base64,/9j/4AAQSkZJRgABAQAAAQABAAD/2wCEAAkGBhISERQUExQWFRUWGBcVFxgVFhQXFxgbFRQXFxQYFxYXGyYfGBkkGRYYHy8gIycpLCwsFR4xNTAqNSYsLCkBCQoKDgwOGg8PGikcHyQpLCkpKSwsKSkpLCksLCkpLCksKSwsKSkpKSwsKSwsLCwsKSwsLCw1LCkqLCwpLCksKf/AABEIAMsA+AMBIgACEQEDEQH/xAAbAAABBQEBAAAAAAAAAAAAAAAAAgMEBQYBB//EAEcQAAEDAgIGBQkFBgUDBQAAAAEAAhEDIQQxBRJBUWFxIoGRodEGBxMUMpKxwfBCUmKC4RVyk6LS8SMzY7LCFlNzJTSDo7P/xAAZAQEBAAMBAAAAAAAAAAAAAAAAAQIDBAX/xAAjEQEBAAICAQUAAwEAAAAAAAAAAQIRAyExBBIyQVEjYXEi/9oADAMBAAIRAxEAPwD3FCEIBCEIBCEIBCEIBCEIBCEIBCFGxONDNhPKLIJKFXjS4+6e1dGkpyHegnoUZuOG0QnG4lp2j4IHUIlCAQhCAQhCAQhCAQhCAQhCAQhCAQhCAQhCAQhCAQhCAQhCAQhCBNR8Ak7FS1apcHT9rq537FI03jgwNbmXaxgZkNiY7Z6lSjTLIOtLbSbbuUzb4Irj8I5mckRnvBy60qkTBAs7ebjO+W2FEOkKdWowh7SC7VkEyDaOiRxSNAFx9IXtzdAI1jYZmCMja6kpYthVI5LrsZcgQR/YKPVqNm1rRfPL9Ey6qDaQdsZ8lbUkTqWPucxyKlM0ifvHrVQw37B2X3cU61sgmQABty4ST1IulyzSLs5BHJKbpQ7R3ql9LNr2HD6C4Dx/Xggvv2oPunuSf22zaHj8hPwVC6s625FOo4uzty+exVGooYtr51TMJ5Vuh6cB3V8yrJQCEIQCEIQCEIQCEIQCEIQCEIQCFD0piC1nRMOJsqsaZqbHNPNvzBCDQIVYzTG9vYU6zSrDsI7FdCchR245h29qebUByIPWoMj5ZNqmvRNOOg0kyc9Y3GROQ71V1qJM/Axvy4m/UrbyirE1nCTADRu2SeO3uVUKl4nZs2fV+wb1GURaOHaxpETeQHXAMWIG+ym4PGva6Ps25DZNk1Sp3zmT/b4pFRsHZsyIkqG91cDFvmC6TsnnlA67rtV1zMDZMCe1Q8PVmJJmJA3xYz3dqka5PHq2/LaqhTbQbEQdg38AnWuYbFoE35RcZpr0dr3nMXjf9ckqjYXMm/ACJjr2TwQPOwpGR5x3SCkPeQlMfIkG4EiMo3cUpzdbgf7XhZRLEd9WL8R3pVCpLrZbP7LtSmW3McxPVzRRiTGz6PfKEjQaKHQPP5BTVE0YP8MdfxUtQCEIQCEIQCEIQCEIQCEIQCELhQUumq/Sj7o7zfwVA9mR8L8wY+KnaSrklxESSf0+SiMeCBJHVlzQc1AJs68SRPV0p4ZcU4K79/efgUzVMGINxsFu1JaHh1zI28EVNbinHdGVwRlt5KVRxxBZGZI+BJVUGmZBlrsxu35D4qZRfNQbQ1pcJ4mB8EQ7jsCyq/WJIdfdBHAZ8FC/ZbmjoR/y43PV2KyoCYnLfu2bUkYlmsaZsSOzaCN6iqevhXsjWaR1fDuuoFcuBkgc/ndap4BYAYJGUjrF81ypQa/2mtd1KWbWVmm69iI1heeG3Lhs4q0oVQ4X+o38LdykO0ZTmRIyJi9o2z1pqnoYseRrAsz2gxn9c08AJAbmTrX6jkBv8NqKTZMfVsv7Jb8E6CdU77Xic4jMZZbzyTWV8jujfn/dZIW2tnBy5ZZFLoudJktEZXGW0H62pqmIIOwRmf0TrRD44n6hAoVI223O/RUukPKAtrGnTAsBNpkxPZdWookztFrWzvxWR05R1MSZBlwBEco+S18lsnTo4Jjcu2jpecllNrWuomQIPTiSDeBG/wCKvdFeWVGsQ0zTcctaIPJw+cLyTyiouNMFo6QLS24EwbjrC5oTTYq2jLORlw5rTOTKdurL0/Hep1XvcoWC0D5VuowypL6ew5uZy3jh2bluMNiW1GhzHBzTcEXBXRjlMnBycdwvZ1CELJrCEIQCEIQCFExelaNL/MqMbwLhPZmqjE+XmFbkXP8A3Wn4uhS5SeWUwyy8RolG0jW1abjwgddlkHedSjJik629zR3XTn/WVPFDVaNSCI1iOkY2R9XUmeNZ3hzk3YTiTP1vTGHAvB5gEkTfeu1Xm8ZnZ8OSSagETF+NzEmL8Fk1nfRm5y3fqoT6TpN81NdJAAkTkRfnOzguPo3kkAEAQLbc5O3YpYE0GnVGYgnLbPMfUqdg2khzgJuG5fcz71BpzGrMRYmLGSbjiFaGlDA0bB3mSe/4pAmsxoEuMXtMjZlJ603V0e0uD4JOzViRu2ztjqSrbt9zu2jlYFPu1QIsTbZPAAIS6LY2bRbaYMjdnu3JcAN6MmSRO7q5JsVyBGUb4Sq1XV6VzN4MRlGUcCgTUc5oltzxE7d31tQ+u4sExNsgOq+xJoVdbeBPBIr1b5RkQO49Lr4oHqOIuNYyBnsO2eqL9SUzFXIIOcXbM2FxfL9UyI1eJkGL7wksa5xAc61/ZgbbXznmqJdQMm7WSY2XmAkVKcnaOW221dFMgQDIz6RcZPPZyi6brPawhtmEjIC222Si6M+rATtvt5/qqPypwUejqc29twrykHNJBdIOUjuGxQfLID0TB+IdwKmXxrZh1nGSxuEbVY6m4WIhUWgNCijVew8HAXJINp5W7lqGttKCwTO1cO74el15cqGArDyG0q8Yz0UnUe15I2S0SDzsR1qmxFXNQcLpl2GrtrNzacjkQRDgeYKzwuq18k3jY9xQmsLX12NeBAc0Ov8AiAPzTq7XlhCEIGsViG02Oe4w1oLjyAleY6Q8rMTXnpGmw5NZa3F2ZK0HnJ0m5lOnRFvSkl3JkW6yR2LCsaStHJl3qOzgwmvdUPHVtWZdc7Z4ZqppY7EVSWtaTBgnJvatH6oBnHXf4putimhaHZclRhtEBh1qp1nHnqjkNvX2Ky9YJLGMA1j0bZndbZx5Knx2mgagptlzz9kbOZ+S2Pk1oQ0h6SpeoRsuGi3RHHetmOFrTnzTGdeVtEDeeJv/ADx3JT8QIAc07JkR1zMdh2pdRhfJFwdhERHxzzTtKg5oyPVfPkt7z6MNXBMDquTM7zBT5rAAQCJ5HPfCjEgETByuQAe0QZUx1FrelrObwLgRPJ3irKgpsa9waZteLwRmcrRwUysCJO/ZMJvDUhch2dpgi5sDF5XRQOrDTrbLGTlnB4jLgskJ1t3tCxAubierKOtNuqEEcMxB3b5jPrukCowjo3e03zB9n+6U5msCIsbW45wfAbVFOtrCo3KYO0HMRJv9ZKR6IZEW2ZcfrrUXCYZodEnY0Al1rwAOM/FO+vU9YASTMWERuBm6L/hFfEtpxmOIAjuSngSImDytmndYOvAcPxAddoz5qM7FnWLZAF7RHZHBA6RuByItyz7Ua+cWngN9s/q6G1SBYnO0cYGS4Be4gm8Geo3KqGauknsNwHATlIPPsShp5hHSLhzExvuN6qa+DOs7aDHEgzYg55qLWaQ6CN3Dds6hYKbZaabB6So1HarajSRm2bjqMFUvlrX6dJuzVc7tICjUmdKYGVj+ozTGnsCfVxX+7V1Dwa5oj+aO1Y5d41lx9ZQ1TEhNE5ruBrCFyuVxV6MVWMqQqymz0telT+/UYz3ngHuKsdIBP+brRJr6QY43bRBqnn7LB7xn8qy45utfLdR7U1sCAuoQu55oQhCDC+cejrVMP+7U+NNZgUwFrfOA6H0P3anxYsPiscAuXP5V38V1hC67ws7p95ZTLmkgzAkbTxndJUjEaSlUGPxhr1GU23vqt4udAn62c0mJlmv/ADbaDAD8Q8ZktZO5vtuv+K35V6Fh6gM2Pd1KBhsGyjQbSEarWht8uJPM361LwAMXjo2tl1Lp/px27Si60mWQc7ZTu2qQ0jaRJkzEbbc0hrNuXGY/unGt+rfUKsQ7pGDJB33H6XTFTDuLrgniCBsnbs8U+0G8GZJiY7uCHnUDiSSBLoMHqFrCVL2G8RiHBrQM3EmwBsCANvNM1qbHAWgiwsZAnK18/mplagXReCIG42zg9uxR2tcHazZM8i3ti3UrP1jfw5h8TAu4OAtmTqkG4dM3BUwYq8AWMmRbtKrmU23s0HOBncXvF8k+yxgNz2yRH1wTa6LFRoMFzhuBGf5hs8U5AmWtZJvIAcc95uoFaiSfaLd8Q4GRYwfZPVvXX0rtFi7O8i28RbqWc1+MMpl+rDXzkAHPIA5cFF9GJnbz6tyu9HUpcARYA7uSsH6PpnNjewfJXeP3GHtznis2aohwiCQYIcc4tnxTeHpsa0DpSABmDO83C0TtDUj9mORKYqeT7Dk5w7D8k/4X+SRnRH2bjiBZRcSySIaXSbkWjnx5wrut5MVAZa8OG42UOrha1PNjo7R3LG4z6rKZ3xlFThmxPx8RsWt0Ro9lTCFjxLamvrDgTHbZZh49pwEXv2Az3rcaLpatGmPwjvElYtjyejSNKpUpOzpvc3nBsesQetSajVI8sKHo9IPI+21j/wCXVP8AtTYyXDnNWx6XHfdJVFpQWWu8z2G/w8S/e9jPdaXf81ltLCxXoPmwwgZo9hGdR9R5565aO5oWfDO2v1PxaxCELrcAQhCDz3zqYnVNDiKnxYvLcTpEuJXonnlPTwo/DV+NNef0qQGzitGXl18feMV2JDnCBJm1syTkBvXpGivN7SwVCnUrAPxdQgjOKQAkhuwu2Fx323lnzdaCbiMUKjhLKEP5vNqYPKC7qC1PlHi/SYgtGTBqg7Jzd1z/ALVswn218t70q3gk8Oo9xz2qXSeBsyyyUWlh3iZIN7b4TjHkGSDnA48brZGi/wBJuseEcQT81HOLB6OXAW7N6kAAgyY2bE1SwwHjbxU3U0fw9WBYcrme9N4zEA+ipi2s8EzPs0+kf5tUdqkNaBYDLj4KE1+viD/pt1fez+fYrs1f1Pc4TaXESQbW33tddDbQDBG8duaTrWjOR/b5I9IG3g7THgT8OaWkn3TL6Q1tYzJAFpi25dbrGZt2EHcQMxaNqA6QHXkjMQY4QUrVjrv9BRkW5sC954IwrGgw2RvFwOcH5LgJ2x1frkn6OfJBc6JZ7R6u0yVZKHopvQneT4KYiBCEIBchdQgZrYJj/aaDPD5p1oiy6hB5d5wJ9f4ejZHa5R6LparHzgNnGt/8Tf8Ac9VlI2XFyfKvS4PjFdpM2Xovm3rh2ApgfZdUaf4jj8CF5xpM2K1nmexhNHEU/uVA4fnbHxYs+Hyw9T8XoSEIXU4AhCEHl/nmPTwv7tX401h9B6FxGNqejoNmPaebMYDtcfkLlej+cbQL8Zi8FRZaRWL3R7LA6lrO+Q4kLaaJ0RSw1JtKiwMY3YNp2kna47ytft3W6Z+3GaRfJjycp4KgKTDrH2nvIgvcczGwbANgCnYnR1Kp7bGu5i/bmpKFsardqN3kpSEmmXNnYSXDqByUatoOo3YHDh4FaVCIxpwsWcC08iO4oZh4+XWtg9gNiAeaiVNE0zkNXl4KjNFuoC45AE9iq9HB2o54ElzzN4BAMG/OVptL6EqGmRSIcdxsSBeJyzA3WlV1HRxpU2sc0iABOV9t1Aw2pPAixnZwTrCRy+O9Jdhto6pGWYsRsTOJc9saom0WE9e9FSWNiyQ5+XSjmB8UzQxJa2SCI4yU8a7TEZHKf1zQMejfvB+tysKJkGfqMlFaTtaAOBGWwwpWHuQBmSO8wkK02DZDGjgO+6eXAF1ECEIQCEIQCEJNR4AJJgASTuAzQeaeWlTWxz/wsY3u1v8Akq5jrJvEYs1q1Sr995cOX2e4BOHJcOd3lXqcc1jIrdJGxWr8zmHiniX76jG+60n/AJrI6SeIW880bIwVQ76z+5jAtnD5avU/Ft0IQupwBCEIE+iEzAmInbGcTuSkIQCEIQCEIQCEIQC4QuoQRK2i6bvsxxbZQK2gT9h08HeIV0hBlMRox4EPYSN+feFArYUHIxGw3HWM1ulHxGj6b/aaDxyPaEViKlB4I1TAGweCudEMmq3hfsHipVbyYEyyo9v4TDm94kdqe0Top1J7i4yIsZnMi3cgtkIQiBCEIBCEIBZvy80n6LCuaD0qp1Byzeey35lpF5n5fY/0mKFMZUmgfmd0nd2qOpYZ3UbOPH3ZKXDNgJ+obJqiIS6hsuF6c8KXSbl6T5qGxgJ31ah7wPkvL9LVIC9S81I/9Np8X1T/APY5b+Hy5fUXpsEIQupxBCEIBCbfRB2nqc4fApPqw3u99/igeQmfVhvd77/FHqw3u99/igeQmfVhvd77/FHqw3u99/igeQmfVhvd77/FHqw3u99/igeQmfVhvd77/FHqw3u99/igeQmfVhvd77/FHqw3u99/igeQmfVhvd77/FHqw3u99/igeQmfVhvd77/FHqw3u99/igeQmfVhvd77/FHqw3u99/igeQmfVhvd77/FHqw3u99/igeQmfVhvd77/FHqw3u99/igeVdV8n8M5xc6jTLiZJLQSScySpfqw3u99/ij1Yb3e+/xTSy6RP8Ap3C/9in7gQfJ3C/9in7gUv1Yb3e+/wAUerDe733+Kntn4vvy/VdU8ksE72sNRPNjVPwOAp0WCnSY1jBMNaAAJMmAOJSvVhvd77/FHqw3u99/impEtt8nkJn1Yb3e+/xR6sN7vff4qoeQmmUADMnrc49xKEFPpqs8VWhrnAaoMAkfaKz/AJX+VFTA4b00OqHWY3VNVzfbMTIByWn0hSmr+Uf7nKs8ocBTfTDajGvabw9oe2WlpEtNk+hU+SPle/HYVtfVLCXPaW+mcY1DEyYVz68/MEkbT6R1oN1S0W0aQDKYp0WXOqA1gE+1DRG7rspWHxdMjV1g68+1c3/Dz45rFks31H7Hv953iu18RU9HRh7pPpJgmTDwBO9PupW6lEx1R7adIsDXf5stdI1h6QWDh7J4wRvVYlsNTbUcPzOn4pp2kXUyfSek1NlRr3uA3a7R0mc7t3kI0djqdWWts9vtUnjVqN3Eibt/E2Qd6cfWaDYSeGzmcvnwSrEltWwIe4j990HjMqP6y5xhrqkb9Z2ryBzPw4pQoTsA37e7eh/R2F2/ViRHCRP6JCm8diqjaA6b59KRLTJjUnbmE3gMTUdm9/DpnnbqCRpOHYcGSB6Ym4INqZ2GDMpjAsIqM1haHCSRxG9QXjwR9p+723d19vzQKboJLqluLyTyuugG+UeBzvl/ZJwxgSTllG21idlwqOCqTtcPzvvv2pjGYh7aVSHuBDmQZMic7qc50iY4GM7/ABCr9JP1KVRwaXw+mdUEAnfE2nbBREGhiK7sqjz+a3arXD4Op9uq/kHH4pGicbRrNmmZizmmQ9h3Oabt+G5T3GMh8FTTmq0W1nz++/xXHlo+048nv8bJgid111rfr4KKhaa0h6DDYmqH1AKdLXknWLdUmS3qCz2ivKJ1WmyoMRVe1wDh9mxvxur/AE5SnC4kRM0cjtlzl5rhNIGnA1bDINgAdVvoqD0J2O3YiqOZ4dShO0vVA/zanvH62KDgnGpTa9oMTe05SCJ3rr6DjYBVOlk/STyJFWqJj7QOYncl6Px1aMRNV7ooVHNJORAsRGRXMD5P216sgA+y09KSI6uSfdgBSbiDrhzTh62YhwgC5jMcQgvjopgzfV/j1v61GxNGk2m54qVXQJtiKv8AWqCv5felqGhTou6Qd0i4Tq/e1ALC8XO0ZpeFsZNuFkll8MrjcfJeHxmt9qrntrVrbsnqywNMPfqk1QImRXr/ANahlrM9UAnlPXHUqTT7muDHM12ljswS2CIcBM7YPUCpldTa4Y+66bKphRTqUS11TpPc0h1So4EehqOyc4jNoPUuKDofGvrUMFUqe057jzHoq4aetoB60Ky7Y2aulniQfSGPut+L1A0vS12tDhF9uSuqmGa4yZnKxcPgeJSfU2/i99/iiMdW0TTMAimbRm02E2Mg8bcUUdFMY6wZO8as3F4IG0R3LYHAM3H3n+K5+zqe4+87xTS7QTUbGah4z2KX/wAv/wCgV1+zae4+8/xXH6NpkAFtmzFzbWMnbvRGYxOBZU1S4dJt2uBIc07dVwuOWR2pLNKPo2xA16YyrMbdv/mpt2fjYI3gZrT/ALIo/d/md4o/ZNL7v8zvFUVtKoCA4armOu1zTrNM5QRaEBgknKAZJMADjKn4bQVCmCKdMMBOsQ0uaCTmSAc0qpoai5pa5ktOYJcQeYm6iquhXZVpBzZLDUdEjMBkSAdhiRwTLcGQ+m6n0mRAg5ETMzlmr0aNphoaGwAZEE5xEzM5Lg0XSuNU3z6Tr96Ir6lQXBjibdLcYN8tnxRSxDL7c8sp59czzU8aIpfd/md4o/ZFL7v8zvFBXenBabkDhO0H5nPgma0eieAZh1MZye1W7dE0hk2OTneKUNGUtUt1bEybnMZGZTQyNfRwJD2ONOo32Xsz5HY5v4TIU7BeVBpkMxQDDYCs0f4Tv3rzTPPo8divv2PR+73u8Ul+haJEFgI3EuI+Kod9Wa6+c3EG3O1l30DZyum8NomlTaG026jRk1rnADkAbJ31Nv4vff4qCBpahLajR9pjR2vhUmB8maX2umcoIhviVqvUmXsTMAy5xyMi5NrpDdG0xkCPzO8UEfRrAGAABoFoaIHUAm3ukkgixO0XhTKmjabgQQSDYjWfBBz2qtb5EYAZYWkPyhFM1qrKY1nmWjcSTyjPcqalpWpXbix6LUYMNW1AfaJLdo2clqaPk7hmCGUmtH4ZHwKdboeiA4Bg6TSx1zdrsxmiMpoPyDqUqYe94NZ16kyRmdVrTlAB3Zk8FLr6OqsnWaSN4v12V/8Asal/qfxq39aP2NS/1P41f+tWdLbu7qNoCi00ySAZccxOXNVnlpSp06I1WhpdUabCJ1WunuPerwaFpf6n8at/WmMT5MYapGuxz4mNapVMTnEv4KZTc0uFmOUqHock4fR8xMNyy/8Aa1Y7kKzwuhKNPU1GkalmAvqODeiW2a5xA6JI60JEvdf/2Q=="/>
          <p:cNvSpPr>
            <a:spLocks noChangeAspect="1" noChangeArrowheads="1"/>
          </p:cNvSpPr>
          <p:nvPr/>
        </p:nvSpPr>
        <p:spPr bwMode="auto">
          <a:xfrm>
            <a:off x="612775" y="-465138"/>
            <a:ext cx="2362200" cy="1933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6" name="Picture 12" descr="http://www.woweffect.be/wp-content/uploads/2010/02/map.jpg"/>
          <p:cNvPicPr>
            <a:picLocks noChangeAspect="1" noChangeArrowheads="1"/>
          </p:cNvPicPr>
          <p:nvPr/>
        </p:nvPicPr>
        <p:blipFill rotWithShape="1">
          <a:blip r:embed="rId4">
            <a:extLst>
              <a:ext uri="{28A0092B-C50C-407E-A947-70E740481C1C}">
                <a14:useLocalDpi xmlns:a14="http://schemas.microsoft.com/office/drawing/2010/main" val="0"/>
              </a:ext>
            </a:extLst>
          </a:blip>
          <a:srcRect l="2691" t="3304" r="7759" b="21469"/>
          <a:stretch/>
        </p:blipFill>
        <p:spPr bwMode="auto">
          <a:xfrm>
            <a:off x="1941305" y="3186695"/>
            <a:ext cx="2332591" cy="16024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57" name="Picture 25" descr="https://encrypted-tbn3.gstatic.com/images?q=tbn:ANd9GcTpy2nF0VJFhAMcwruwVyooXWTX5Bp_Sow3YFbmUN0wvi6PtKz6"/>
          <p:cNvPicPr>
            <a:picLocks noChangeAspect="1" noChangeArrowheads="1"/>
          </p:cNvPicPr>
          <p:nvPr/>
        </p:nvPicPr>
        <p:blipFill rotWithShape="1">
          <a:blip r:embed="rId2">
            <a:extLst>
              <a:ext uri="{28A0092B-C50C-407E-A947-70E740481C1C}">
                <a14:useLocalDpi xmlns:a14="http://schemas.microsoft.com/office/drawing/2010/main" val="0"/>
              </a:ext>
            </a:extLst>
          </a:blip>
          <a:srcRect l="23291" r="22351"/>
          <a:stretch/>
        </p:blipFill>
        <p:spPr bwMode="auto">
          <a:xfrm>
            <a:off x="7795185" y="2250027"/>
            <a:ext cx="1137487" cy="2092577"/>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2"/>
          <p:cNvSpPr>
            <a:spLocks noGrp="1"/>
          </p:cNvSpPr>
          <p:nvPr>
            <p:ph type="body" sz="quarter" idx="19"/>
          </p:nvPr>
        </p:nvSpPr>
        <p:spPr/>
        <p:txBody>
          <a:bodyPr/>
          <a:lstStyle/>
          <a:p>
            <a:r>
              <a:rPr lang="fr-FR" dirty="0" smtClean="0"/>
              <a:t>Solution proposée</a:t>
            </a:r>
            <a:endParaRPr lang="fr-FR" dirty="0"/>
          </a:p>
        </p:txBody>
      </p:sp>
      <p:sp>
        <p:nvSpPr>
          <p:cNvPr id="4" name="Espace réservé du pied de page 3"/>
          <p:cNvSpPr>
            <a:spLocks noGrp="1"/>
          </p:cNvSpPr>
          <p:nvPr>
            <p:ph type="ftr" sz="quarter" idx="20"/>
          </p:nvPr>
        </p:nvSpPr>
        <p:spPr/>
        <p:txBody>
          <a:bodyPr/>
          <a:lstStyle/>
          <a:p>
            <a:pPr>
              <a:defRPr/>
            </a:pPr>
            <a:fld id="{A87C4282-1989-4B59-929D-174D660B06E3}" type="slidenum">
              <a:rPr lang="fr-FR" smtClean="0"/>
              <a:pPr>
                <a:defRPr/>
              </a:pPr>
              <a:t>3</a:t>
            </a:fld>
            <a:r>
              <a:rPr lang="fr-FR" dirty="0" smtClean="0"/>
              <a:t> / 6</a:t>
            </a:r>
            <a:endParaRPr lang="fr-FR" dirty="0"/>
          </a:p>
        </p:txBody>
      </p:sp>
      <p:pic>
        <p:nvPicPr>
          <p:cNvPr id="95234" name="Picture 2" descr="https://encrypted-tbn3.gstatic.com/images?q=tbn:ANd9GcQbp8BJ7TlOBP-4LsMf9TdEJwlAhbLo8kG8mlIGjDyh_X2_Qg6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94" y="2359642"/>
            <a:ext cx="2593776" cy="1111618"/>
          </a:xfrm>
          <a:prstGeom prst="rect">
            <a:avLst/>
          </a:prstGeom>
          <a:noFill/>
          <a:extLst>
            <a:ext uri="{909E8E84-426E-40DD-AFC4-6F175D3DCCD1}">
              <a14:hiddenFill xmlns:a14="http://schemas.microsoft.com/office/drawing/2010/main">
                <a:solidFill>
                  <a:srgbClr val="FFFFFF"/>
                </a:solidFill>
              </a14:hiddenFill>
            </a:ext>
          </a:extLst>
        </p:spPr>
      </p:pic>
      <p:sp>
        <p:nvSpPr>
          <p:cNvPr id="25" name="ZoneTexte 24"/>
          <p:cNvSpPr txBox="1"/>
          <p:nvPr/>
        </p:nvSpPr>
        <p:spPr>
          <a:xfrm>
            <a:off x="460375" y="1746403"/>
            <a:ext cx="2007281" cy="400110"/>
          </a:xfrm>
          <a:prstGeom prst="rect">
            <a:avLst/>
          </a:prstGeom>
          <a:noFill/>
        </p:spPr>
        <p:txBody>
          <a:bodyPr wrap="none" rtlCol="0">
            <a:spAutoFit/>
          </a:bodyPr>
          <a:lstStyle/>
          <a:p>
            <a:r>
              <a:rPr lang="en-GB" sz="2000" b="1" dirty="0" smtClean="0">
                <a:solidFill>
                  <a:schemeClr val="accent6"/>
                </a:solidFill>
              </a:rPr>
              <a:t>Home Platform</a:t>
            </a:r>
            <a:endParaRPr lang="en-GB" sz="2000" b="1" dirty="0">
              <a:solidFill>
                <a:schemeClr val="accent6"/>
              </a:solidFill>
            </a:endParaRPr>
          </a:p>
        </p:txBody>
      </p:sp>
      <p:pic>
        <p:nvPicPr>
          <p:cNvPr id="95238" name="4e543ac4-7521-43c4-a28d-54acd0e19f99" descr="C8371EDB-58C7-4069-81C4-877DFAC330BE@frit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5254" y="2442660"/>
            <a:ext cx="915401" cy="162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15" descr="data:image/jpeg;base64,/9j/4AAQSkZJRgABAQAAAQABAAD/2wCEAAkGBxQSEhQUExQUFBQVFBgVFRUXFhUWFRQXGBQWFxQVFBYYHCggGBolGxQUITEiJSssLi4uFx80ODMsNygtLisBCgoKDg0OGxAQGy4kICQsLCwsLSwsLCwsLCwsLywsLCwtLywsLCwsLCwrLCwsLCwsLCwsLCwsLCwsLCwsLC4sLP/AABEIAL0BCgMBIgACEQEDEQH/xAAcAAEAAQUBAQAAAAAAAAAAAAAABwEEBQYIAgP/xABREAABAwEEBQYHCgoIBwAAAAABAAIDEQQSITEFBgdBURMiYXGBkSMyUqGxwdEIFDNCcnOisrPwFRYkU2KDk8LT4TRDY3SCkuLxFyU1RMPS8v/EABkBAQADAQEAAAAAAAAAAAAAAAABAgQDBf/EACYRAQACAQQBBAIDAQAAAAAAAAABAhEDEiExEwQyUYFBYSKh8JH/2gAMAwEAAhEDEQA/AJxREQEREBEVHIKotI1t1/issvveMB8wFZHGvJw1FW36Yucc7o3dywM20eL4zrVL0NuQM7C03iOtXjTtKMpVRQ+/aVHus8zvlWp3/oUs+0NjnBvvZja75LQaDAnE8n0KfFYymBFFY1zb+asn7aY/+JebVroGNvGGAitKMtDg7udGE8cmUrIoibtGaP8At3jqtTh+4rqLaLDvbaYzxEzZfoyEAp4rG6Epoo+i2iQto4ycrH8YFnJzM4uw5jx0CnWt4sNrZMxkkbg9jxea4ZEffcqzWY7MrlERVSIqIgVVV5e4AEk0AFSdwG8qANo+1yZ0r4LE7k42ktMg8dxGeO5BP0krW+MQOsgelWztKQDOaIdcjB61x1adN2iQ1fNITxvEHzK3Nul/OSf53e1B2X+GbP8An4f2jPavbNJwnKWI9T2n1rjizzVFXWh7DXLnntqCvty7vi2w9pnH7qDslkgORB6iCva41Ol7RCRctJdXGrXOdTrLhVZKw7Q9IxeLaZD1k07gaIOuEXNuitttujpyoZKN9QPVQ+dSjqTtUs1vcI3jkZTgATzXHhXcfvVBIKKgVUBERAREQEREBfG2TXI3vzutc6nGgJ9S+ystNOpZ5j/ZP+qUHM2s9vDbRLV2JkcXOOb3Xuc7vWH/AAizywsla9FMtVonvucLshpdpjee+tajoVPxOi8uT6PsWzZqTzEcOM3rHErD8JR+UFc2HTEDSeUDXg0oOFHAnvAI7V9vxOi8uT6PsT8TovLk+j7FPj1fg8lH3On7HT4Jozpid/i7tyo7TlkoQGAG64B1cak81xFF8fxOi8uT6PsT8TovLk+j7FHi1fj+zy0WDbVAMnDBxfmczn/svpI1riJqPo2jbwa64CRVoLsgSDgK4q/g1Tha4OvOdQ1o66WnrFMVmix/JvjEhAfKyYkNbUPjDAwtqKU8G3Cii2nrfiI/6jy1azBpJgOB6xQ5Kddj1o/JnxVwY+80cA4mtOAUTWuxSclKBK8tMZq25FQhkd0fEqOaN3XnipL2MHmyDf8A/H81XUi0VxZetonpJyIizOiiIiDW9oukfe+jrTIDQ8mWjtwPmquRC6uJxJxK6U2+27k9G3BnJIB2DA/WXNKCqKiqgvI7aAADHGaADECppXo6fQvfv5hzhZ1DD4xO7rp2KwRB9rTIwkXGXBvxJrj0lfJURB6aBQ1rXcvrYZzHI1zcw4elfBXOjIb80bfKe0d5CDsTVe1GWyQPdi50baniRgT5llFYaBs/J2eFnkxtr13QT51foCIiAiIgIiICx+nzSzTfNu9CyCxmsv8ARZullO8gKY7HOmjf6Ravl/vyLKrEaINZ7T8sfWkWXXq6Xshi1PcuDZPBmQPY4BzWuaL95peHFtbzQD4jsiUjszSATNE0ncRMSPlFsZA717gkAgmbUVMkJA3kNE1SB0Xh3hXbWtY1hi97lxY1znyPjL2vOJaGSOugDAYtJwrVTMzCsQsrTYJI795pHJv5N5wID8aCv+E9y+ln0VI5hfzWgMdI28aOkawVcY25uA45bq1Xzq2+Xyu5R3Kgub43KNJJkPKA0ru6b3QstZ7fZ3STSPdPWSGVvO5OnObQMZQ4UGDRlgAotaYhMRDGu0dQML5oWX2B4a7libpJAJuREbjvVpdIPHHsO7esjFaJi1lJLNdDQ0CT3rVrQTRrhI2+czxzwVy+eyvleKmNoeeTfQlt2vNBbmBwruoo3TBiGKtltc6J7WtawFjmuLQbzgWmoqSaDPKi3LY8edL8k+li1uewRiKV7ZonBsb6UJvE3TTAgZhbDsbfzpPku9MSza0xMcO+llKaIixu6iIiCDfdIW3GzQ14vp3j2KEFJO3q3cppIsGUbAPb5wVGyCqoiIKqiKqAiKiCq2LZ7YuWt8DP0seiuHpIWuqSdg9g5TSAduYK+Yur3tCDpdoVVQKqAiIgIiICIiAsRrU+llef0ox2GVgPmKy6wuuJ/JH/AC4vt41MdkuddBfC2jrb6XrNVWD1fPhJ+tvpes2vV0vZDDqe4VxY5o215RheDlQlpGeR7Qeym9W6K8xmMKw+5kjo8Bp5w5lT8Gb1c/jc2gyGauLTaYC0hkJY6mBv1GdSSCOGGHBWC9RMqaVA68lWax2nLwqOWWGjWt+EkjaKVFHBxPU1tfPRYyalebWlcK54KYtEowpaBSB/S13cGn+a23YpJ4WUf2ZP0mexarpUUheOEbvqmq2XYcfDS/N/vNWb1HTRopjREWBoURCrPS9o5OCV+V2Nx7mmiDk3aHbuW0jaX1r4QgLXFcW+a/LI7ynud3kr4ICIAtj1Y1JtdvPgIjcHjSO5sbetxV60tbolriKQLfoLRmj8J5nWycZxwm5E08HSGpd2Ada1fSGnS6ohiis7OEbedTpkNXnvVr6WyOZcq6u6eI+2HVFVxricSi5Oopx9znYcJ5SOgHtaB6HKDl0xsJsHJ6Ovb3u9Vf30EkBVVAqoCIiAiIgIiICwmuY/JH/Lh7vfEdVm1hdcf6JJ1x/asU17Jc56tDnTdbf31s9m0ZLJ4jCexU2S6HjnNpfJkx0YpuNQ84qVXSsaKNAoKUzxrvqF6FNTFcQyXrm2UdjVaelSAOjera0aDlZur1b1vtstrjkBnQ1O7DcsbPbATTfn18fOQrxeymIaLJCWmhFF5otkt7GvFaEhYaaz0OGS6RZWYWZC+kEdXD79J9C9GNXVkgwc6owFMxXuSRj9MHwUvzb/AKpWy7C/hZfkfvNWtaX+Bl+bf9UrZdhR8JL8j1tWb1PTvoplREWBpUWq7T7dyOjLS4Zll0duPoBW1KL/AHQNuuaPbHXGSQYcaf7oObkVUQb/ALHdU4tIWsiY+DibfLK0L8QA3qxxW6bZtZ5LMG2GzN5GIMF64Lt4EZCm5Q3obS8tlkEkL3RvG9poVnNOa+2q1sDZzHJdyLoo3OHU4tqFv0dTTiImZxiOv38/v76dYmu3lq76k1OK8lq3DUW3MNpYySzQzteQ26WAHHgW0xUg7XtQLFZ7IbTA3kXhzRcrVr72YAOIIz7FS3p4mIndzbOPr/fCuz+MSgxVQosairRUgccF17qBYuRsFnZSnMr56DzALlDQEHKWmFvGRvmNfUuydHQcnFGzyGNb3NAQXAVVQKqAiIgIiICIiAsFrw6lilPzf2rFnVr+vxpYJv1f2zFNe4JRTsbaC213jTnxgDibsnBbtNDfLsS0DD20d51H+yWYNba653o6ChIpdeDVwyzW8SysDMwK0pXI0xDm8cVupHDJqe5R7xRpwvVu0oRWlRnXjh2KztchHOoL5AFBuOeA6qLV9Na1taaRjlHtPOOTW7qAnjdK96P1hjnIq664Va2M73YOc4ngL1MaZdavFoRtlmHw40rniTvrmsdaiRWuOHaB0rISyVAII3gnHOvTnmPOra0NzIqcK5YGgpjx7VdRYNAIqMVcCOjR3r42CLnEeLU4DDz0WSljVkMDphngJvmn/VKz+wr4SX5HrCxem4vyeb5p/wBQrJbB/hZcvE3dYWb1LvoJoREWFpUUE+6Qt1X2aHg0vPeR7FOy5j27W7lNJubXCNgaOg5H6qCOkRVQFsWrepdrtuMcZEY8aV/NjaOlxwWKsOkjDiyOK95TmCQ9z6tHYFdaR1otc4pJO9w3NqQ0dQGA7F0psjmznffPFUo6Hn0XoIXzILZbKYXPEYf0XetaDrvrxPpKSshusb4kY8VvtPStWc6qout/UTPFYx+Pr4/X0vTdWMTIiIsyW3bK7Dy2koG0qAanvAPpXWS519z5Yb9sfJTBjfUfWW966KQAqqgVUBERAREQEREBa5tENNHz/q/to1sa1naR/wBOn/V/bRqa9wSiLZW0htrdQmjoxQOa0ZPxxIVxtCtLuQbcB57qPdzaZ82hYbtajC9n1q42KxAstp3h8QyGV19cdy2jWLR4tDblKj4zzjQcGVzJFeim5a4nMYZrcWyheWI8k2lbxJDsQaAUcD9Lzqmj4g8suk1EvPNwuqAG4tAOeYIoa+nKaw6JfZmVuuIL3kuF3mgUaCQT0O3/ABd1FktGarXC1sjL14teDUhrzdrHQg1a6t4CuBLaHNtY25lfdGG02ORoYAHAHCtWSA1yHjmu4r3LG4uAvAi7w68K/fJXEULgKeOKdAc0bzTI06BVUliBN5tDQZg58BQ+rgtUM0rCzWbwlSeJ7eH34K+dCvOj7OHPOPi5DrzPmWU5BTCJa9p6H8mtHzMn1Cq7Bz4WX5v1tWQ1ih/JLT8xL9m5Y7YN8NL8362rP6h30E1oiLC0qErj3Xu28tb7TJWtZDT79dV1pp20cnZ5n+TE8jrumnnXGVsmvyPf5T3O7ySg+SoiICIiAiIgqioiCffc6WCkM0vlGgPQT/oUyLQ9i9h5LRsdRQuNey6PWXLfEAKqoFVAREQEREBERAWr7Sz/AMtn/V/bRraFqu1A/wDLZ+uP7ZimvcEo22HsLm2zH+sjz38x+fR0b+KkyaK603RUjHhU7ge2lVGmw+WjbZ85H9R6kyW0UIowuAFc8QchnnhVaeuWa0Zs0TaXAGWR5ABcLrcevE/5rx6+C2R+jQYqHG5Vo40FBTrwBWM138JAQ6sbTQl1A4g1yNcM6diyU1vAB5pxxzHClB3K1bcyrNZwtZY8zUVHjDGrhueOG7r7lirZNQEYXjjhWmOQNMjXgvVotYc9wAkvA5BjnOIwrlkK03hZLROhz4743OvZVwpR2BIrn/JdN8K7X00Xo0Rt4l2JKvhZ1ctD/wA2c+Iy4oC/82cuIwzw6cKKfJCNksJrRDSx2r+7y/ZuWt7B3eHl+Z/eatz1ti/IbX/dpvsnLRthDvyqT5k7v0mrlrTl20YTmiIsbQ1DavbuR0XaDWhc26Os4+pcmLoz3Q1uuWGOPfJJ9WnqJXOaAthh1eY9kZbPHG97GuuSuoXE3jVuHi4NG+tTwx15bXZ9YLMXnlIX3ZAGyEuD7jQ68GxNoAGk3ARnRgxNTUMbaNWLSzG5ebuc0ihxpgDQ+ZYcradCzQsAPL0kEoe4i+yIQ3qPYwOpedQl924a0aBjVptbRoGOrbszWB8r4WulIDSYz4SVzwKNZdMZGdS+mNKoNfRZKDQ75XXYg53NDml45PlAZWwi5U0PhHBuedcqFWVos7ozRwobrXZg4OaHNOHFpB7UHyX0s8d5zW+U4DvNF81l9U7KZbZA0CvPB7sfUg6y1QsvJWKzsG6MH/Nzh6VmF84IgxrWjJrQ0dQFF9EAKqoFVAREQEREBERAWp7Uv+mT/q/tWLbFq20+Iu0XaqfFjD+xjg4+YKY7EX7FhRtr+cjy+S5SiIA7iuedXta57Bygh5KkhaXX2Odi0EClHDis/HtXtw3WX9lJ/EWuL4jDhakzOW+bQn+87KZqXxeAod5WUs2ppcAZJDWmTcAK9Kh7WjXm12+DkJuQDK3qsje11R0l59CzY2waQ8myfsZP4qpvsbEu2HVuKMfGcd5Ljj51kINHtZW6KVzxJ9JUKDa/pHybJ+xl/ir0NrukfJsn7GX+Kq/y+E7U38ivJhUJf8XNI+TZP2Mv8VeTtd0jwsn7GT+KpzZGxKuuTKWC2f3Wb7JyjnYR/S3/ADJ9LVhdJbSrdPFJE8WYMkY6N12J4N17S00JlNDQrYNhbD76moMGw4npc5tPqlLZwvWMJuREWd0QF7o63Vns8O5rL/bU+ohQ2pt90VoJ5fDa2gll3k3U+KRU1PZTuKhSKledWm+lK+dB5RXNsiYLpjcSHCpBpVvXTtXwjZeNMB0kgDtJQeF6Y6hrh2io7ldy6Lla29cvNIJvMLZG4Z1cwkBWaDL2HWSeJ14FrjdY0BzQQ1sbr7GsApcAdR1BTFWWlLcZ5XSOAaXUF1tbrQ1oa0Cu4BoVqqIC3vYxYeV0nF+jzu4gnzArRFMXudbDetE0pHitND2AU+mgn9ERACqqBVQEREBERAREQFb6RsjZopInirZGOY4dDgQfSrhEHJGsWg5LHM+zzAh8ZoDukYfEe3oIHmI3FY2Km+q6v1k1Xs9uaBMznNqGyCge2uYBIxGRoaioCjTSWxqS8TFNDI0nAPa+JzR8pjiHHpNMh0rtW8flXCIL4XuI1IF29U5DA9mBUpf8Hn0xqDxBaR21kqfMqjY8+mOPa0DuxV90fKMNDjsGXgpBXpy+gvnb7LydOa8VObj/AKQpCj2TSjIkdRPqXsbJnVqbxPEfzU74MIwp0Kjj39R9ilWLZGcy91OF1te/lAvo7ZJIfEfGOl94U6QGucD2lN9fkwidjSSOJNAAMSeAU97INW32SzPllFJbQ4OpvbG0cwHrLnu6nBe9VNmdnsjuUlcbRLuJAbG35LMfOT1LelyvfPELRAiIuSVrpGwRzxuilaHscKFp++B6VCmt+w91XPsLwRnyTqAjoByP3wU6Ig400xq5arK4tmhewj9E06+pYttN67ZtdkZK27Ixr28HAEedaRp7ZLYLTUhhicd7cu0Z+dBzABdoWvx6KtcPv0FUlkLjVxqeJNSes71L+mNhE7cbPM144Owce+gHetK0ps30jB41nc4cW1I78vOg1aCIvcGigJNMSAO0lJYHNxIwORzaepwwPYvtPo2Zho6J4/wlWxaRuPcgouifc9WC5Y5JD8dwp3ur5rqgfQ+hZrTI2ONjnFxpgCustSdBe8rHFD8YCr/lEDDsAA7EGdREQAqqgVUBERAREQEREBERAREQEREBERAREQEREBERBRF5keGipwC1/SesLm1ETKnifYg2JYy36fs0IJkmYKZgGp7hktA0taLXPUOkcBwGXdktdtGq7nmryXdJqUG6aU2t2GLBt+Q9Aw7xVatb9uLv6qzdrsfWPQsY/U9vAnsovi7U8eSgxul9qlrnrehgp0xsd9ZhWqzaelcamOPsY0DzBb0zU4VF4UG8gYrzNqe34oPWfZu70H12ebSRZ3tjls8Qa405RjGteP8AEAK9vep9s87ZGtew1a4Ag8QVzt+KFNymrUMuFlax2bfR/vXvQbGiIgBVVAqoCIiAiIgIiICIiAiIgIiICIiAiIgIiICIiC1tkd7DcrL8HDgssQqXUGJdo1vBePwY3gszdVLqDD/g1vkrw7RY4LN3UuoMCdEt4LydDt4LP3EuINeOhm8Fk9E2bkwQr24qtag9oiIAVVQKqAiIg//Z"/>
          <p:cNvSpPr>
            <a:spLocks noChangeAspect="1" noChangeArrowheads="1"/>
          </p:cNvSpPr>
          <p:nvPr/>
        </p:nvSpPr>
        <p:spPr bwMode="auto">
          <a:xfrm>
            <a:off x="155575" y="-860425"/>
            <a:ext cx="2533650" cy="1800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8" name="AutoShape 17" descr="data:image/jpeg;base64,/9j/4AAQSkZJRgABAQAAAQABAAD/2wCEAAkGBxQSEhQUExQUFBQVFBgVFRUXFhUWFRQXGBQWFxQVFBYYHCggGBolGxQUITEiJSssLi4uFx80ODMsNygtLisBCgoKDg0OGxAQGy4kICQsLCwsLSwsLCwsLCwsLywsLCwtLywsLCwsLCwrLCwsLCwsLCwsLCwsLCwsLCwsLC4sLP/AABEIAL0BCgMBIgACEQEDEQH/xAAcAAEAAQUBAQAAAAAAAAAAAAAABwEEBQYIAgP/xABREAABAwEEBQYHCgoIBwAAAAABAAIDEQQSITEFBgdBURMiYXGBkSMyUqGxwdEIFDNCcnOisrPwFRYkU2KDk8LT4TRDY3SCkuLxFyU1RMPS8v/EABkBAQADAQEAAAAAAAAAAAAAAAABAgQDBf/EACYRAQACAQQBBAIDAQAAAAAAAAABAhEDEiExEwQyUYFBYSKh8JH/2gAMAwEAAhEDEQA/AJxREQEREBEVHIKotI1t1/issvveMB8wFZHGvJw1FW36Yucc7o3dywM20eL4zrVL0NuQM7C03iOtXjTtKMpVRQ+/aVHus8zvlWp3/oUs+0NjnBvvZja75LQaDAnE8n0KfFYymBFFY1zb+asn7aY/+JebVroGNvGGAitKMtDg7udGE8cmUrIoibtGaP8At3jqtTh+4rqLaLDvbaYzxEzZfoyEAp4rG6Epoo+i2iQto4ycrH8YFnJzM4uw5jx0CnWt4sNrZMxkkbg9jxea4ZEffcqzWY7MrlERVSIqIgVVV5e4AEk0AFSdwG8qANo+1yZ0r4LE7k42ktMg8dxGeO5BP0krW+MQOsgelWztKQDOaIdcjB61x1adN2iQ1fNITxvEHzK3Nul/OSf53e1B2X+GbP8An4f2jPavbNJwnKWI9T2n1rjizzVFXWh7DXLnntqCvty7vi2w9pnH7qDslkgORB6iCva41Ol7RCRctJdXGrXOdTrLhVZKw7Q9IxeLaZD1k07gaIOuEXNuitttujpyoZKN9QPVQ+dSjqTtUs1vcI3jkZTgATzXHhXcfvVBIKKgVUBERAREQEREBfG2TXI3vzutc6nGgJ9S+ystNOpZ5j/ZP+qUHM2s9vDbRLV2JkcXOOb3Xuc7vWH/AAizywsla9FMtVonvucLshpdpjee+tajoVPxOi8uT6PsWzZqTzEcOM3rHErD8JR+UFc2HTEDSeUDXg0oOFHAnvAI7V9vxOi8uT6PsT8TovLk+j7FPj1fg8lH3On7HT4Jozpid/i7tyo7TlkoQGAG64B1cak81xFF8fxOi8uT6PsT8TovLk+j7FHi1fj+zy0WDbVAMnDBxfmczn/svpI1riJqPo2jbwa64CRVoLsgSDgK4q/g1Tha4OvOdQ1o66WnrFMVmix/JvjEhAfKyYkNbUPjDAwtqKU8G3Cii2nrfiI/6jy1azBpJgOB6xQ5Kddj1o/JnxVwY+80cA4mtOAUTWuxSclKBK8tMZq25FQhkd0fEqOaN3XnipL2MHmyDf8A/H81XUi0VxZetonpJyIizOiiIiDW9oukfe+jrTIDQ8mWjtwPmquRC6uJxJxK6U2+27k9G3BnJIB2DA/WXNKCqKiqgvI7aAADHGaADECppXo6fQvfv5hzhZ1DD4xO7rp2KwRB9rTIwkXGXBvxJrj0lfJURB6aBQ1rXcvrYZzHI1zcw4elfBXOjIb80bfKe0d5CDsTVe1GWyQPdi50baniRgT5llFYaBs/J2eFnkxtr13QT51foCIiAiIgIiICx+nzSzTfNu9CyCxmsv8ARZullO8gKY7HOmjf6Ravl/vyLKrEaINZ7T8sfWkWXXq6Xshi1PcuDZPBmQPY4BzWuaL95peHFtbzQD4jsiUjszSATNE0ncRMSPlFsZA717gkAgmbUVMkJA3kNE1SB0Xh3hXbWtY1hi97lxY1znyPjL2vOJaGSOugDAYtJwrVTMzCsQsrTYJI795pHJv5N5wID8aCv+E9y+ln0VI5hfzWgMdI28aOkawVcY25uA45bq1Xzq2+Xyu5R3Kgub43KNJJkPKA0ru6b3QstZ7fZ3STSPdPWSGVvO5OnObQMZQ4UGDRlgAotaYhMRDGu0dQML5oWX2B4a7libpJAJuREbjvVpdIPHHsO7esjFaJi1lJLNdDQ0CT3rVrQTRrhI2+czxzwVy+eyvleKmNoeeTfQlt2vNBbmBwruoo3TBiGKtltc6J7WtawFjmuLQbzgWmoqSaDPKi3LY8edL8k+li1uewRiKV7ZonBsb6UJvE3TTAgZhbDsbfzpPku9MSza0xMcO+llKaIixu6iIiCDfdIW3GzQ14vp3j2KEFJO3q3cppIsGUbAPb5wVGyCqoiIKqiKqAiKiCq2LZ7YuWt8DP0seiuHpIWuqSdg9g5TSAduYK+Yur3tCDpdoVVQKqAiIgIiICIiAsRrU+llef0ox2GVgPmKy6wuuJ/JH/AC4vt41MdkuddBfC2jrb6XrNVWD1fPhJ+tvpes2vV0vZDDqe4VxY5o215RheDlQlpGeR7Qeym9W6K8xmMKw+5kjo8Bp5w5lT8Gb1c/jc2gyGauLTaYC0hkJY6mBv1GdSSCOGGHBWC9RMqaVA68lWax2nLwqOWWGjWt+EkjaKVFHBxPU1tfPRYyalebWlcK54KYtEowpaBSB/S13cGn+a23YpJ4WUf2ZP0mexarpUUheOEbvqmq2XYcfDS/N/vNWb1HTRopjREWBoURCrPS9o5OCV+V2Nx7mmiDk3aHbuW0jaX1r4QgLXFcW+a/LI7ynud3kr4ICIAtj1Y1JtdvPgIjcHjSO5sbetxV60tbolriKQLfoLRmj8J5nWycZxwm5E08HSGpd2Ada1fSGnS6ohiis7OEbedTpkNXnvVr6WyOZcq6u6eI+2HVFVxricSi5Oopx9znYcJ5SOgHtaB6HKDl0xsJsHJ6Ovb3u9Vf30EkBVVAqoCIiAiIgIiICwmuY/JH/Lh7vfEdVm1hdcf6JJ1x/asU17Jc56tDnTdbf31s9m0ZLJ4jCexU2S6HjnNpfJkx0YpuNQ84qVXSsaKNAoKUzxrvqF6FNTFcQyXrm2UdjVaelSAOjera0aDlZur1b1vtstrjkBnQ1O7DcsbPbATTfn18fOQrxeymIaLJCWmhFF5otkt7GvFaEhYaaz0OGS6RZWYWZC+kEdXD79J9C9GNXVkgwc6owFMxXuSRj9MHwUvzb/AKpWy7C/hZfkfvNWtaX+Bl+bf9UrZdhR8JL8j1tWb1PTvoplREWBpUWq7T7dyOjLS4Zll0duPoBW1KL/AHQNuuaPbHXGSQYcaf7oObkVUQb/ALHdU4tIWsiY+DibfLK0L8QA3qxxW6bZtZ5LMG2GzN5GIMF64Lt4EZCm5Q3obS8tlkEkL3RvG9poVnNOa+2q1sDZzHJdyLoo3OHU4tqFv0dTTiImZxiOv38/v76dYmu3lq76k1OK8lq3DUW3MNpYySzQzteQ26WAHHgW0xUg7XtQLFZ7IbTA3kXhzRcrVr72YAOIIz7FS3p4mIndzbOPr/fCuz+MSgxVQosairRUgccF17qBYuRsFnZSnMr56DzALlDQEHKWmFvGRvmNfUuydHQcnFGzyGNb3NAQXAVVQKqAiIgIiICIiAsFrw6lilPzf2rFnVr+vxpYJv1f2zFNe4JRTsbaC213jTnxgDibsnBbtNDfLsS0DD20d51H+yWYNba653o6ChIpdeDVwyzW8SysDMwK0pXI0xDm8cVupHDJqe5R7xRpwvVu0oRWlRnXjh2KztchHOoL5AFBuOeA6qLV9Na1taaRjlHtPOOTW7qAnjdK96P1hjnIq664Va2M73YOc4ngL1MaZdavFoRtlmHw40rniTvrmsdaiRWuOHaB0rISyVAII3gnHOvTnmPOra0NzIqcK5YGgpjx7VdRYNAIqMVcCOjR3r42CLnEeLU4DDz0WSljVkMDphngJvmn/VKz+wr4SX5HrCxem4vyeb5p/wBQrJbB/hZcvE3dYWb1LvoJoREWFpUUE+6Qt1X2aHg0vPeR7FOy5j27W7lNJubXCNgaOg5H6qCOkRVQFsWrepdrtuMcZEY8aV/NjaOlxwWKsOkjDiyOK95TmCQ9z6tHYFdaR1otc4pJO9w3NqQ0dQGA7F0psjmznffPFUo6Hn0XoIXzILZbKYXPEYf0XetaDrvrxPpKSshusb4kY8VvtPStWc6qout/UTPFYx+Pr4/X0vTdWMTIiIsyW3bK7Dy2koG0qAanvAPpXWS519z5Yb9sfJTBjfUfWW966KQAqqgVUBERAREQEREBa5tENNHz/q/to1sa1naR/wBOn/V/bRqa9wSiLZW0htrdQmjoxQOa0ZPxxIVxtCtLuQbcB57qPdzaZ82hYbtajC9n1q42KxAstp3h8QyGV19cdy2jWLR4tDblKj4zzjQcGVzJFeim5a4nMYZrcWyheWI8k2lbxJDsQaAUcD9Lzqmj4g8suk1EvPNwuqAG4tAOeYIoa+nKaw6JfZmVuuIL3kuF3mgUaCQT0O3/ABd1FktGarXC1sjL14teDUhrzdrHQg1a6t4CuBLaHNtY25lfdGG02ORoYAHAHCtWSA1yHjmu4r3LG4uAvAi7w68K/fJXEULgKeOKdAc0bzTI06BVUliBN5tDQZg58BQ+rgtUM0rCzWbwlSeJ7eH34K+dCvOj7OHPOPi5DrzPmWU5BTCJa9p6H8mtHzMn1Cq7Bz4WX5v1tWQ1ih/JLT8xL9m5Y7YN8NL8362rP6h30E1oiLC0qErj3Xu28tb7TJWtZDT79dV1pp20cnZ5n+TE8jrumnnXGVsmvyPf5T3O7ySg+SoiICIiAiIgqioiCffc6WCkM0vlGgPQT/oUyLQ9i9h5LRsdRQuNey6PWXLfEAKqoFVAREQEREBERAWr7Sz/AMtn/V/bRraFqu1A/wDLZ+uP7ZimvcEo22HsLm2zH+sjz38x+fR0b+KkyaK603RUjHhU7ge2lVGmw+WjbZ85H9R6kyW0UIowuAFc8QchnnhVaeuWa0Zs0TaXAGWR5ABcLrcevE/5rx6+C2R+jQYqHG5Vo40FBTrwBWM138JAQ6sbTQl1A4g1yNcM6diyU1vAB5pxxzHClB3K1bcyrNZwtZY8zUVHjDGrhueOG7r7lirZNQEYXjjhWmOQNMjXgvVotYc9wAkvA5BjnOIwrlkK03hZLROhz4743OvZVwpR2BIrn/JdN8K7X00Xo0Rt4l2JKvhZ1ctD/wA2c+Iy4oC/82cuIwzw6cKKfJCNksJrRDSx2r+7y/ZuWt7B3eHl+Z/eatz1ti/IbX/dpvsnLRthDvyqT5k7v0mrlrTl20YTmiIsbQ1DavbuR0XaDWhc26Os4+pcmLoz3Q1uuWGOPfJJ9WnqJXOaAthh1eY9kZbPHG97GuuSuoXE3jVuHi4NG+tTwx15bXZ9YLMXnlIX3ZAGyEuD7jQ68GxNoAGk3ARnRgxNTUMbaNWLSzG5ebuc0ihxpgDQ+ZYcradCzQsAPL0kEoe4i+yIQ3qPYwOpedQl924a0aBjVptbRoGOrbszWB8r4WulIDSYz4SVzwKNZdMZGdS+mNKoNfRZKDQ75XXYg53NDml45PlAZWwi5U0PhHBuedcqFWVos7ozRwobrXZg4OaHNOHFpB7UHyX0s8d5zW+U4DvNF81l9U7KZbZA0CvPB7sfUg6y1QsvJWKzsG6MH/Nzh6VmF84IgxrWjJrQ0dQFF9EAKqoFVAREQEREBERAWp7Uv+mT/q/tWLbFq20+Iu0XaqfFjD+xjg4+YKY7EX7FhRtr+cjy+S5SiIA7iuedXta57Bygh5KkhaXX2Odi0EClHDis/HtXtw3WX9lJ/EWuL4jDhakzOW+bQn+87KZqXxeAod5WUs2ppcAZJDWmTcAK9Kh7WjXm12+DkJuQDK3qsje11R0l59CzY2waQ8myfsZP4qpvsbEu2HVuKMfGcd5Ljj51kINHtZW6KVzxJ9JUKDa/pHybJ+xl/ir0NrukfJsn7GX+Kq/y+E7U38ivJhUJf8XNI+TZP2Mv8VeTtd0jwsn7GT+KpzZGxKuuTKWC2f3Wb7JyjnYR/S3/ADJ9LVhdJbSrdPFJE8WYMkY6N12J4N17S00JlNDQrYNhbD76moMGw4npc5tPqlLZwvWMJuREWd0QF7o63Vns8O5rL/bU+ohQ2pt90VoJ5fDa2gll3k3U+KRU1PZTuKhSKledWm+lK+dB5RXNsiYLpjcSHCpBpVvXTtXwjZeNMB0kgDtJQeF6Y6hrh2io7ldy6Lla29cvNIJvMLZG4Z1cwkBWaDL2HWSeJ14FrjdY0BzQQ1sbr7GsApcAdR1BTFWWlLcZ5XSOAaXUF1tbrQ1oa0Cu4BoVqqIC3vYxYeV0nF+jzu4gnzArRFMXudbDetE0pHitND2AU+mgn9ERACqqBVQEREBERAREQFb6RsjZopInirZGOY4dDgQfSrhEHJGsWg5LHM+zzAh8ZoDukYfEe3oIHmI3FY2Km+q6v1k1Xs9uaBMznNqGyCge2uYBIxGRoaioCjTSWxqS8TFNDI0nAPa+JzR8pjiHHpNMh0rtW8flXCIL4XuI1IF29U5DA9mBUpf8Hn0xqDxBaR21kqfMqjY8+mOPa0DuxV90fKMNDjsGXgpBXpy+gvnb7LydOa8VObj/AKQpCj2TSjIkdRPqXsbJnVqbxPEfzU74MIwp0Kjj39R9ilWLZGcy91OF1te/lAvo7ZJIfEfGOl94U6QGucD2lN9fkwidjSSOJNAAMSeAU97INW32SzPllFJbQ4OpvbG0cwHrLnu6nBe9VNmdnsjuUlcbRLuJAbG35LMfOT1LelyvfPELRAiIuSVrpGwRzxuilaHscKFp++B6VCmt+w91XPsLwRnyTqAjoByP3wU6Ig400xq5arK4tmhewj9E06+pYttN67ZtdkZK27Ixr28HAEedaRp7ZLYLTUhhicd7cu0Z+dBzABdoWvx6KtcPv0FUlkLjVxqeJNSes71L+mNhE7cbPM144Owce+gHetK0ps30jB41nc4cW1I78vOg1aCIvcGigJNMSAO0lJYHNxIwORzaepwwPYvtPo2Zho6J4/wlWxaRuPcgouifc9WC5Y5JD8dwp3ur5rqgfQ+hZrTI2ONjnFxpgCustSdBe8rHFD8YCr/lEDDsAA7EGdREQAqqgVUBERAREQEREBERAREQEREBERAREQEREBERBRF5keGipwC1/SesLm1ETKnifYg2JYy36fs0IJkmYKZgGp7hktA0taLXPUOkcBwGXdktdtGq7nmryXdJqUG6aU2t2GLBt+Q9Aw7xVatb9uLv6qzdrsfWPQsY/U9vAnsovi7U8eSgxul9qlrnrehgp0xsd9ZhWqzaelcamOPsY0DzBb0zU4VF4UG8gYrzNqe34oPWfZu70H12ebSRZ3tjls8Qa405RjGteP8AEAK9vep9s87ZGtew1a4Ag8QVzt+KFNymrUMuFlax2bfR/vXvQbGiIgBVVAqoCIiAiIgIiICIiAiIgIiICIiAiIgIiICIiC1tkd7DcrL8HDgssQqXUGJdo1vBePwY3gszdVLqDD/g1vkrw7RY4LN3UuoMCdEt4LydDt4LP3EuINeOhm8Fk9E2bkwQr24qtag9oiIAVVQKqAiIg//Z"/>
          <p:cNvSpPr>
            <a:spLocks noChangeAspect="1" noChangeArrowheads="1"/>
          </p:cNvSpPr>
          <p:nvPr/>
        </p:nvSpPr>
        <p:spPr bwMode="auto">
          <a:xfrm>
            <a:off x="307975" y="-708025"/>
            <a:ext cx="2533650" cy="1800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9" name="AutoShape 19" descr="data:image/jpeg;base64,/9j/4AAQSkZJRgABAQAAAQABAAD/2wCEAAkGBxQSEhQUExQUFBQVFBgVFRUXFhUWFRQXGBQWFxQVFBYYHCggGBolGxQUITEiJSssLi4uFx80ODMsNygtLisBCgoKDg0OGxAQGy4kICQsLCwsLSwsLCwsLCwsLywsLCwtLywsLCwsLCwrLCwsLCwsLCwsLCwsLCwsLCwsLC4sLP/AABEIAL0BCgMBIgACEQEDEQH/xAAcAAEAAQUBAQAAAAAAAAAAAAAABwEEBQYIAgP/xABREAABAwEEBQYHCgoIBwAAAAABAAIDEQQSITEFBgdBURMiYXGBkSMyUqGxwdEIFDNCcnOisrPwFRYkU2KDk8LT4TRDY3SCkuLxFyU1RMPS8v/EABkBAQADAQEAAAAAAAAAAAAAAAABAgQDBf/EACYRAQACAQQBBAIDAQAAAAAAAAABAhEDEiExEwQyUYFBYSKh8JH/2gAMAwEAAhEDEQA/AJxREQEREBEVHIKotI1t1/issvveMB8wFZHGvJw1FW36Yucc7o3dywM20eL4zrVL0NuQM7C03iOtXjTtKMpVRQ+/aVHus8zvlWp3/oUs+0NjnBvvZja75LQaDAnE8n0KfFYymBFFY1zb+asn7aY/+JebVroGNvGGAitKMtDg7udGE8cmUrIoibtGaP8At3jqtTh+4rqLaLDvbaYzxEzZfoyEAp4rG6Epoo+i2iQto4ycrH8YFnJzM4uw5jx0CnWt4sNrZMxkkbg9jxea4ZEffcqzWY7MrlERVSIqIgVVV5e4AEk0AFSdwG8qANo+1yZ0r4LE7k42ktMg8dxGeO5BP0krW+MQOsgelWztKQDOaIdcjB61x1adN2iQ1fNITxvEHzK3Nul/OSf53e1B2X+GbP8An4f2jPavbNJwnKWI9T2n1rjizzVFXWh7DXLnntqCvty7vi2w9pnH7qDslkgORB6iCva41Ol7RCRctJdXGrXOdTrLhVZKw7Q9IxeLaZD1k07gaIOuEXNuitttujpyoZKN9QPVQ+dSjqTtUs1vcI3jkZTgATzXHhXcfvVBIKKgVUBERAREQEREBfG2TXI3vzutc6nGgJ9S+ystNOpZ5j/ZP+qUHM2s9vDbRLV2JkcXOOb3Xuc7vWH/AAizywsla9FMtVonvucLshpdpjee+tajoVPxOi8uT6PsWzZqTzEcOM3rHErD8JR+UFc2HTEDSeUDXg0oOFHAnvAI7V9vxOi8uT6PsT8TovLk+j7FPj1fg8lH3On7HT4Jozpid/i7tyo7TlkoQGAG64B1cak81xFF8fxOi8uT6PsT8TovLk+j7FHi1fj+zy0WDbVAMnDBxfmczn/svpI1riJqPo2jbwa64CRVoLsgSDgK4q/g1Tha4OvOdQ1o66WnrFMVmix/JvjEhAfKyYkNbUPjDAwtqKU8G3Cii2nrfiI/6jy1azBpJgOB6xQ5Kddj1o/JnxVwY+80cA4mtOAUTWuxSclKBK8tMZq25FQhkd0fEqOaN3XnipL2MHmyDf8A/H81XUi0VxZetonpJyIizOiiIiDW9oukfe+jrTIDQ8mWjtwPmquRC6uJxJxK6U2+27k9G3BnJIB2DA/WXNKCqKiqgvI7aAADHGaADECppXo6fQvfv5hzhZ1DD4xO7rp2KwRB9rTIwkXGXBvxJrj0lfJURB6aBQ1rXcvrYZzHI1zcw4elfBXOjIb80bfKe0d5CDsTVe1GWyQPdi50baniRgT5llFYaBs/J2eFnkxtr13QT51foCIiAiIgIiICx+nzSzTfNu9CyCxmsv8ARZullO8gKY7HOmjf6Ravl/vyLKrEaINZ7T8sfWkWXXq6Xshi1PcuDZPBmQPY4BzWuaL95peHFtbzQD4jsiUjszSATNE0ncRMSPlFsZA717gkAgmbUVMkJA3kNE1SB0Xh3hXbWtY1hi97lxY1znyPjL2vOJaGSOugDAYtJwrVTMzCsQsrTYJI795pHJv5N5wID8aCv+E9y+ln0VI5hfzWgMdI28aOkawVcY25uA45bq1Xzq2+Xyu5R3Kgub43KNJJkPKA0ru6b3QstZ7fZ3STSPdPWSGVvO5OnObQMZQ4UGDRlgAotaYhMRDGu0dQML5oWX2B4a7libpJAJuREbjvVpdIPHHsO7esjFaJi1lJLNdDQ0CT3rVrQTRrhI2+czxzwVy+eyvleKmNoeeTfQlt2vNBbmBwruoo3TBiGKtltc6J7WtawFjmuLQbzgWmoqSaDPKi3LY8edL8k+li1uewRiKV7ZonBsb6UJvE3TTAgZhbDsbfzpPku9MSza0xMcO+llKaIixu6iIiCDfdIW3GzQ14vp3j2KEFJO3q3cppIsGUbAPb5wVGyCqoiIKqiKqAiKiCq2LZ7YuWt8DP0seiuHpIWuqSdg9g5TSAduYK+Yur3tCDpdoVVQKqAiIgIiICIiAsRrU+llef0ox2GVgPmKy6wuuJ/JH/AC4vt41MdkuddBfC2jrb6XrNVWD1fPhJ+tvpes2vV0vZDDqe4VxY5o215RheDlQlpGeR7Qeym9W6K8xmMKw+5kjo8Bp5w5lT8Gb1c/jc2gyGauLTaYC0hkJY6mBv1GdSSCOGGHBWC9RMqaVA68lWax2nLwqOWWGjWt+EkjaKVFHBxPU1tfPRYyalebWlcK54KYtEowpaBSB/S13cGn+a23YpJ4WUf2ZP0mexarpUUheOEbvqmq2XYcfDS/N/vNWb1HTRopjREWBoURCrPS9o5OCV+V2Nx7mmiDk3aHbuW0jaX1r4QgLXFcW+a/LI7ynud3kr4ICIAtj1Y1JtdvPgIjcHjSO5sbetxV60tbolriKQLfoLRmj8J5nWycZxwm5E08HSGpd2Ada1fSGnS6ohiis7OEbedTpkNXnvVr6WyOZcq6u6eI+2HVFVxricSi5Oopx9znYcJ5SOgHtaB6HKDl0xsJsHJ6Ovb3u9Vf30EkBVVAqoCIiAiIgIiICwmuY/JH/Lh7vfEdVm1hdcf6JJ1x/asU17Jc56tDnTdbf31s9m0ZLJ4jCexU2S6HjnNpfJkx0YpuNQ84qVXSsaKNAoKUzxrvqF6FNTFcQyXrm2UdjVaelSAOjera0aDlZur1b1vtstrjkBnQ1O7DcsbPbATTfn18fOQrxeymIaLJCWmhFF5otkt7GvFaEhYaaz0OGS6RZWYWZC+kEdXD79J9C9GNXVkgwc6owFMxXuSRj9MHwUvzb/AKpWy7C/hZfkfvNWtaX+Bl+bf9UrZdhR8JL8j1tWb1PTvoplREWBpUWq7T7dyOjLS4Zll0duPoBW1KL/AHQNuuaPbHXGSQYcaf7oObkVUQb/ALHdU4tIWsiY+DibfLK0L8QA3qxxW6bZtZ5LMG2GzN5GIMF64Lt4EZCm5Q3obS8tlkEkL3RvG9poVnNOa+2q1sDZzHJdyLoo3OHU4tqFv0dTTiImZxiOv38/v76dYmu3lq76k1OK8lq3DUW3MNpYySzQzteQ26WAHHgW0xUg7XtQLFZ7IbTA3kXhzRcrVr72YAOIIz7FS3p4mIndzbOPr/fCuz+MSgxVQosairRUgccF17qBYuRsFnZSnMr56DzALlDQEHKWmFvGRvmNfUuydHQcnFGzyGNb3NAQXAVVQKqAiIgIiICIiAsFrw6lilPzf2rFnVr+vxpYJv1f2zFNe4JRTsbaC213jTnxgDibsnBbtNDfLsS0DD20d51H+yWYNba653o6ChIpdeDVwyzW8SysDMwK0pXI0xDm8cVupHDJqe5R7xRpwvVu0oRWlRnXjh2KztchHOoL5AFBuOeA6qLV9Na1taaRjlHtPOOTW7qAnjdK96P1hjnIq664Va2M73YOc4ngL1MaZdavFoRtlmHw40rniTvrmsdaiRWuOHaB0rISyVAII3gnHOvTnmPOra0NzIqcK5YGgpjx7VdRYNAIqMVcCOjR3r42CLnEeLU4DDz0WSljVkMDphngJvmn/VKz+wr4SX5HrCxem4vyeb5p/wBQrJbB/hZcvE3dYWb1LvoJoREWFpUUE+6Qt1X2aHg0vPeR7FOy5j27W7lNJubXCNgaOg5H6qCOkRVQFsWrepdrtuMcZEY8aV/NjaOlxwWKsOkjDiyOK95TmCQ9z6tHYFdaR1otc4pJO9w3NqQ0dQGA7F0psjmznffPFUo6Hn0XoIXzILZbKYXPEYf0XetaDrvrxPpKSshusb4kY8VvtPStWc6qout/UTPFYx+Pr4/X0vTdWMTIiIsyW3bK7Dy2koG0qAanvAPpXWS519z5Yb9sfJTBjfUfWW966KQAqqgVUBERAREQEREBa5tENNHz/q/to1sa1naR/wBOn/V/bRqa9wSiLZW0htrdQmjoxQOa0ZPxxIVxtCtLuQbcB57qPdzaZ82hYbtajC9n1q42KxAstp3h8QyGV19cdy2jWLR4tDblKj4zzjQcGVzJFeim5a4nMYZrcWyheWI8k2lbxJDsQaAUcD9Lzqmj4g8suk1EvPNwuqAG4tAOeYIoa+nKaw6JfZmVuuIL3kuF3mgUaCQT0O3/ABd1FktGarXC1sjL14teDUhrzdrHQg1a6t4CuBLaHNtY25lfdGG02ORoYAHAHCtWSA1yHjmu4r3LG4uAvAi7w68K/fJXEULgKeOKdAc0bzTI06BVUliBN5tDQZg58BQ+rgtUM0rCzWbwlSeJ7eH34K+dCvOj7OHPOPi5DrzPmWU5BTCJa9p6H8mtHzMn1Cq7Bz4WX5v1tWQ1ih/JLT8xL9m5Y7YN8NL8362rP6h30E1oiLC0qErj3Xu28tb7TJWtZDT79dV1pp20cnZ5n+TE8jrumnnXGVsmvyPf5T3O7ySg+SoiICIiAiIgqioiCffc6WCkM0vlGgPQT/oUyLQ9i9h5LRsdRQuNey6PWXLfEAKqoFVAREQEREBERAWr7Sz/AMtn/V/bRraFqu1A/wDLZ+uP7ZimvcEo22HsLm2zH+sjz38x+fR0b+KkyaK603RUjHhU7ge2lVGmw+WjbZ85H9R6kyW0UIowuAFc8QchnnhVaeuWa0Zs0TaXAGWR5ABcLrcevE/5rx6+C2R+jQYqHG5Vo40FBTrwBWM138JAQ6sbTQl1A4g1yNcM6diyU1vAB5pxxzHClB3K1bcyrNZwtZY8zUVHjDGrhueOG7r7lirZNQEYXjjhWmOQNMjXgvVotYc9wAkvA5BjnOIwrlkK03hZLROhz4743OvZVwpR2BIrn/JdN8K7X00Xo0Rt4l2JKvhZ1ctD/wA2c+Iy4oC/82cuIwzw6cKKfJCNksJrRDSx2r+7y/ZuWt7B3eHl+Z/eatz1ti/IbX/dpvsnLRthDvyqT5k7v0mrlrTl20YTmiIsbQ1DavbuR0XaDWhc26Os4+pcmLoz3Q1uuWGOPfJJ9WnqJXOaAthh1eY9kZbPHG97GuuSuoXE3jVuHi4NG+tTwx15bXZ9YLMXnlIX3ZAGyEuD7jQ68GxNoAGk3ARnRgxNTUMbaNWLSzG5ebuc0ihxpgDQ+ZYcradCzQsAPL0kEoe4i+yIQ3qPYwOpedQl924a0aBjVptbRoGOrbszWB8r4WulIDSYz4SVzwKNZdMZGdS+mNKoNfRZKDQ75XXYg53NDml45PlAZWwi5U0PhHBuedcqFWVos7ozRwobrXZg4OaHNOHFpB7UHyX0s8d5zW+U4DvNF81l9U7KZbZA0CvPB7sfUg6y1QsvJWKzsG6MH/Nzh6VmF84IgxrWjJrQ0dQFF9EAKqoFVAREQEREBERAWp7Uv+mT/q/tWLbFq20+Iu0XaqfFjD+xjg4+YKY7EX7FhRtr+cjy+S5SiIA7iuedXta57Bygh5KkhaXX2Odi0EClHDis/HtXtw3WX9lJ/EWuL4jDhakzOW+bQn+87KZqXxeAod5WUs2ppcAZJDWmTcAK9Kh7WjXm12+DkJuQDK3qsje11R0l59CzY2waQ8myfsZP4qpvsbEu2HVuKMfGcd5Ljj51kINHtZW6KVzxJ9JUKDa/pHybJ+xl/ir0NrukfJsn7GX+Kq/y+E7U38ivJhUJf8XNI+TZP2Mv8VeTtd0jwsn7GT+KpzZGxKuuTKWC2f3Wb7JyjnYR/S3/ADJ9LVhdJbSrdPFJE8WYMkY6N12J4N17S00JlNDQrYNhbD76moMGw4npc5tPqlLZwvWMJuREWd0QF7o63Vns8O5rL/bU+ohQ2pt90VoJ5fDa2gll3k3U+KRU1PZTuKhSKledWm+lK+dB5RXNsiYLpjcSHCpBpVvXTtXwjZeNMB0kgDtJQeF6Y6hrh2io7ldy6Lla29cvNIJvMLZG4Z1cwkBWaDL2HWSeJ14FrjdY0BzQQ1sbr7GsApcAdR1BTFWWlLcZ5XSOAaXUF1tbrQ1oa0Cu4BoVqqIC3vYxYeV0nF+jzu4gnzArRFMXudbDetE0pHitND2AU+mgn9ERACqqBVQEREBERAREQFb6RsjZopInirZGOY4dDgQfSrhEHJGsWg5LHM+zzAh8ZoDukYfEe3oIHmI3FY2Km+q6v1k1Xs9uaBMznNqGyCge2uYBIxGRoaioCjTSWxqS8TFNDI0nAPa+JzR8pjiHHpNMh0rtW8flXCIL4XuI1IF29U5DA9mBUpf8Hn0xqDxBaR21kqfMqjY8+mOPa0DuxV90fKMNDjsGXgpBXpy+gvnb7LydOa8VObj/AKQpCj2TSjIkdRPqXsbJnVqbxPEfzU74MIwp0Kjj39R9ilWLZGcy91OF1te/lAvo7ZJIfEfGOl94U6QGucD2lN9fkwidjSSOJNAAMSeAU97INW32SzPllFJbQ4OpvbG0cwHrLnu6nBe9VNmdnsjuUlcbRLuJAbG35LMfOT1LelyvfPELRAiIuSVrpGwRzxuilaHscKFp++B6VCmt+w91XPsLwRnyTqAjoByP3wU6Ig400xq5arK4tmhewj9E06+pYttN67ZtdkZK27Ixr28HAEedaRp7ZLYLTUhhicd7cu0Z+dBzABdoWvx6KtcPv0FUlkLjVxqeJNSes71L+mNhE7cbPM144Owce+gHetK0ps30jB41nc4cW1I78vOg1aCIvcGigJNMSAO0lJYHNxIwORzaepwwPYvtPo2Zho6J4/wlWxaRuPcgouifc9WC5Y5JD8dwp3ur5rqgfQ+hZrTI2ONjnFxpgCustSdBe8rHFD8YCr/lEDDsAA7EGdREQAqqgVUBERAREQEREBERAREQEREBERAREQEREBERBRF5keGipwC1/SesLm1ETKnifYg2JYy36fs0IJkmYKZgGp7hktA0taLXPUOkcBwGXdktdtGq7nmryXdJqUG6aU2t2GLBt+Q9Aw7xVatb9uLv6qzdrsfWPQsY/U9vAnsovi7U8eSgxul9qlrnrehgp0xsd9ZhWqzaelcamOPsY0DzBb0zU4VF4UG8gYrzNqe34oPWfZu70H12ebSRZ3tjls8Qa405RjGteP8AEAK9vep9s87ZGtew1a4Ag8QVzt+KFNymrUMuFlax2bfR/vXvQbGiIgBVVAqoCIiAiIgIiICIiAiIgIiICIiAiIgIiICIiC1tkd7DcrL8HDgssQqXUGJdo1vBePwY3gszdVLqDD/g1vkrw7RY4LN3UuoMCdEt4LydDt4LP3EuINeOhm8Fk9E2bkwQr24qtag9oiIAVVQKqAiIg//Z"/>
          <p:cNvSpPr>
            <a:spLocks noChangeAspect="1" noChangeArrowheads="1"/>
          </p:cNvSpPr>
          <p:nvPr/>
        </p:nvSpPr>
        <p:spPr bwMode="auto">
          <a:xfrm>
            <a:off x="460375" y="-555625"/>
            <a:ext cx="2533650" cy="1800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1" name="AutoShape 23" descr="data:image/jpeg;base64,/9j/4AAQSkZJRgABAQAAAQABAAD/2wCEAAkGBxQSEhQUExQUFBQVFBgVFRUXFhUWFRQXGBQWFxQVFBYYHCggGBolGxQUITEiJSssLi4uFx80ODMsNygtLisBCgoKDg0OGxAQGy4kICQsLCwsLSwsLCwsLCwsLywsLCwtLywsLCwsLCwrLCwsLCwsLCwsLCwsLCwsLCwsLC4sLP/AABEIAL0BCgMBIgACEQEDEQH/xAAcAAEAAQUBAQAAAAAAAAAAAAAABwEEBQYIAgP/xABREAABAwEEBQYHCgoIBwAAAAABAAIDEQQSITEFBgdBURMiYXGBkSMyUqGxwdEIFDNCcnOisrPwFRYkU2KDk8LT4TRDY3SCkuLxFyU1RMPS8v/EABkBAQADAQEAAAAAAAAAAAAAAAABAgQDBf/EACYRAQACAQQBBAIDAQAAAAAAAAABAhEDEiExEwQyUYFBYSKh8JH/2gAMAwEAAhEDEQA/AJxREQEREBEVHIKotI1t1/issvveMB8wFZHGvJw1FW36Yucc7o3dywM20eL4zrVL0NuQM7C03iOtXjTtKMpVRQ+/aVHus8zvlWp3/oUs+0NjnBvvZja75LQaDAnE8n0KfFYymBFFY1zb+asn7aY/+JebVroGNvGGAitKMtDg7udGE8cmUrIoibtGaP8At3jqtTh+4rqLaLDvbaYzxEzZfoyEAp4rG6Epoo+i2iQto4ycrH8YFnJzM4uw5jx0CnWt4sNrZMxkkbg9jxea4ZEffcqzWY7MrlERVSIqIgVVV5e4AEk0AFSdwG8qANo+1yZ0r4LE7k42ktMg8dxGeO5BP0krW+MQOsgelWztKQDOaIdcjB61x1adN2iQ1fNITxvEHzK3Nul/OSf53e1B2X+GbP8An4f2jPavbNJwnKWI9T2n1rjizzVFXWh7DXLnntqCvty7vi2w9pnH7qDslkgORB6iCva41Ol7RCRctJdXGrXOdTrLhVZKw7Q9IxeLaZD1k07gaIOuEXNuitttujpyoZKN9QPVQ+dSjqTtUs1vcI3jkZTgATzXHhXcfvVBIKKgVUBERAREQEREBfG2TXI3vzutc6nGgJ9S+ystNOpZ5j/ZP+qUHM2s9vDbRLV2JkcXOOb3Xuc7vWH/AAizywsla9FMtVonvucLshpdpjee+tajoVPxOi8uT6PsWzZqTzEcOM3rHErD8JR+UFc2HTEDSeUDXg0oOFHAnvAI7V9vxOi8uT6PsT8TovLk+j7FPj1fg8lH3On7HT4Jozpid/i7tyo7TlkoQGAG64B1cak81xFF8fxOi8uT6PsT8TovLk+j7FHi1fj+zy0WDbVAMnDBxfmczn/svpI1riJqPo2jbwa64CRVoLsgSDgK4q/g1Tha4OvOdQ1o66WnrFMVmix/JvjEhAfKyYkNbUPjDAwtqKU8G3Cii2nrfiI/6jy1azBpJgOB6xQ5Kddj1o/JnxVwY+80cA4mtOAUTWuxSclKBK8tMZq25FQhkd0fEqOaN3XnipL2MHmyDf8A/H81XUi0VxZetonpJyIizOiiIiDW9oukfe+jrTIDQ8mWjtwPmquRC6uJxJxK6U2+27k9G3BnJIB2DA/WXNKCqKiqgvI7aAADHGaADECppXo6fQvfv5hzhZ1DD4xO7rp2KwRB9rTIwkXGXBvxJrj0lfJURB6aBQ1rXcvrYZzHI1zcw4elfBXOjIb80bfKe0d5CDsTVe1GWyQPdi50baniRgT5llFYaBs/J2eFnkxtr13QT51foCIiAiIgIiICx+nzSzTfNu9CyCxmsv8ARZullO8gKY7HOmjf6Ravl/vyLKrEaINZ7T8sfWkWXXq6Xshi1PcuDZPBmQPY4BzWuaL95peHFtbzQD4jsiUjszSATNE0ncRMSPlFsZA717gkAgmbUVMkJA3kNE1SB0Xh3hXbWtY1hi97lxY1znyPjL2vOJaGSOugDAYtJwrVTMzCsQsrTYJI795pHJv5N5wID8aCv+E9y+ln0VI5hfzWgMdI28aOkawVcY25uA45bq1Xzq2+Xyu5R3Kgub43KNJJkPKA0ru6b3QstZ7fZ3STSPdPWSGVvO5OnObQMZQ4UGDRlgAotaYhMRDGu0dQML5oWX2B4a7libpJAJuREbjvVpdIPHHsO7esjFaJi1lJLNdDQ0CT3rVrQTRrhI2+czxzwVy+eyvleKmNoeeTfQlt2vNBbmBwruoo3TBiGKtltc6J7WtawFjmuLQbzgWmoqSaDPKi3LY8edL8k+li1uewRiKV7ZonBsb6UJvE3TTAgZhbDsbfzpPku9MSza0xMcO+llKaIixu6iIiCDfdIW3GzQ14vp3j2KEFJO3q3cppIsGUbAPb5wVGyCqoiIKqiKqAiKiCq2LZ7YuWt8DP0seiuHpIWuqSdg9g5TSAduYK+Yur3tCDpdoVVQKqAiIgIiICIiAsRrU+llef0ox2GVgPmKy6wuuJ/JH/AC4vt41MdkuddBfC2jrb6XrNVWD1fPhJ+tvpes2vV0vZDDqe4VxY5o215RheDlQlpGeR7Qeym9W6K8xmMKw+5kjo8Bp5w5lT8Gb1c/jc2gyGauLTaYC0hkJY6mBv1GdSSCOGGHBWC9RMqaVA68lWax2nLwqOWWGjWt+EkjaKVFHBxPU1tfPRYyalebWlcK54KYtEowpaBSB/S13cGn+a23YpJ4WUf2ZP0mexarpUUheOEbvqmq2XYcfDS/N/vNWb1HTRopjREWBoURCrPS9o5OCV+V2Nx7mmiDk3aHbuW0jaX1r4QgLXFcW+a/LI7ynud3kr4ICIAtj1Y1JtdvPgIjcHjSO5sbetxV60tbolriKQLfoLRmj8J5nWycZxwm5E08HSGpd2Ada1fSGnS6ohiis7OEbedTpkNXnvVr6WyOZcq6u6eI+2HVFVxricSi5Oopx9znYcJ5SOgHtaB6HKDl0xsJsHJ6Ovb3u9Vf30EkBVVAqoCIiAiIgIiICwmuY/JH/Lh7vfEdVm1hdcf6JJ1x/asU17Jc56tDnTdbf31s9m0ZLJ4jCexU2S6HjnNpfJkx0YpuNQ84qVXSsaKNAoKUzxrvqF6FNTFcQyXrm2UdjVaelSAOjera0aDlZur1b1vtstrjkBnQ1O7DcsbPbATTfn18fOQrxeymIaLJCWmhFF5otkt7GvFaEhYaaz0OGS6RZWYWZC+kEdXD79J9C9GNXVkgwc6owFMxXuSRj9MHwUvzb/AKpWy7C/hZfkfvNWtaX+Bl+bf9UrZdhR8JL8j1tWb1PTvoplREWBpUWq7T7dyOjLS4Zll0duPoBW1KL/AHQNuuaPbHXGSQYcaf7oObkVUQb/ALHdU4tIWsiY+DibfLK0L8QA3qxxW6bZtZ5LMG2GzN5GIMF64Lt4EZCm5Q3obS8tlkEkL3RvG9poVnNOa+2q1sDZzHJdyLoo3OHU4tqFv0dTTiImZxiOv38/v76dYmu3lq76k1OK8lq3DUW3MNpYySzQzteQ26WAHHgW0xUg7XtQLFZ7IbTA3kXhzRcrVr72YAOIIz7FS3p4mIndzbOPr/fCuz+MSgxVQosairRUgccF17qBYuRsFnZSnMr56DzALlDQEHKWmFvGRvmNfUuydHQcnFGzyGNb3NAQXAVVQKqAiIgIiICIiAsFrw6lilPzf2rFnVr+vxpYJv1f2zFNe4JRTsbaC213jTnxgDibsnBbtNDfLsS0DD20d51H+yWYNba653o6ChIpdeDVwyzW8SysDMwK0pXI0xDm8cVupHDJqe5R7xRpwvVu0oRWlRnXjh2KztchHOoL5AFBuOeA6qLV9Na1taaRjlHtPOOTW7qAnjdK96P1hjnIq664Va2M73YOc4ngL1MaZdavFoRtlmHw40rniTvrmsdaiRWuOHaB0rISyVAII3gnHOvTnmPOra0NzIqcK5YGgpjx7VdRYNAIqMVcCOjR3r42CLnEeLU4DDz0WSljVkMDphngJvmn/VKz+wr4SX5HrCxem4vyeb5p/wBQrJbB/hZcvE3dYWb1LvoJoREWFpUUE+6Qt1X2aHg0vPeR7FOy5j27W7lNJubXCNgaOg5H6qCOkRVQFsWrepdrtuMcZEY8aV/NjaOlxwWKsOkjDiyOK95TmCQ9z6tHYFdaR1otc4pJO9w3NqQ0dQGA7F0psjmznffPFUo6Hn0XoIXzILZbKYXPEYf0XetaDrvrxPpKSshusb4kY8VvtPStWc6qout/UTPFYx+Pr4/X0vTdWMTIiIsyW3bK7Dy2koG0qAanvAPpXWS519z5Yb9sfJTBjfUfWW966KQAqqgVUBERAREQEREBa5tENNHz/q/to1sa1naR/wBOn/V/bRqa9wSiLZW0htrdQmjoxQOa0ZPxxIVxtCtLuQbcB57qPdzaZ82hYbtajC9n1q42KxAstp3h8QyGV19cdy2jWLR4tDblKj4zzjQcGVzJFeim5a4nMYZrcWyheWI8k2lbxJDsQaAUcD9Lzqmj4g8suk1EvPNwuqAG4tAOeYIoa+nKaw6JfZmVuuIL3kuF3mgUaCQT0O3/ABd1FktGarXC1sjL14teDUhrzdrHQg1a6t4CuBLaHNtY25lfdGG02ORoYAHAHCtWSA1yHjmu4r3LG4uAvAi7w68K/fJXEULgKeOKdAc0bzTI06BVUliBN5tDQZg58BQ+rgtUM0rCzWbwlSeJ7eH34K+dCvOj7OHPOPi5DrzPmWU5BTCJa9p6H8mtHzMn1Cq7Bz4WX5v1tWQ1ih/JLT8xL9m5Y7YN8NL8362rP6h30E1oiLC0qErj3Xu28tb7TJWtZDT79dV1pp20cnZ5n+TE8jrumnnXGVsmvyPf5T3O7ySg+SoiICIiAiIgqioiCffc6WCkM0vlGgPQT/oUyLQ9i9h5LRsdRQuNey6PWXLfEAKqoFVAREQEREBERAWr7Sz/AMtn/V/bRraFqu1A/wDLZ+uP7ZimvcEo22HsLm2zH+sjz38x+fR0b+KkyaK603RUjHhU7ge2lVGmw+WjbZ85H9R6kyW0UIowuAFc8QchnnhVaeuWa0Zs0TaXAGWR5ABcLrcevE/5rx6+C2R+jQYqHG5Vo40FBTrwBWM138JAQ6sbTQl1A4g1yNcM6diyU1vAB5pxxzHClB3K1bcyrNZwtZY8zUVHjDGrhueOG7r7lirZNQEYXjjhWmOQNMjXgvVotYc9wAkvA5BjnOIwrlkK03hZLROhz4743OvZVwpR2BIrn/JdN8K7X00Xo0Rt4l2JKvhZ1ctD/wA2c+Iy4oC/82cuIwzw6cKKfJCNksJrRDSx2r+7y/ZuWt7B3eHl+Z/eatz1ti/IbX/dpvsnLRthDvyqT5k7v0mrlrTl20YTmiIsbQ1DavbuR0XaDWhc26Os4+pcmLoz3Q1uuWGOPfJJ9WnqJXOaAthh1eY9kZbPHG97GuuSuoXE3jVuHi4NG+tTwx15bXZ9YLMXnlIX3ZAGyEuD7jQ68GxNoAGk3ARnRgxNTUMbaNWLSzG5ebuc0ihxpgDQ+ZYcradCzQsAPL0kEoe4i+yIQ3qPYwOpedQl924a0aBjVptbRoGOrbszWB8r4WulIDSYz4SVzwKNZdMZGdS+mNKoNfRZKDQ75XXYg53NDml45PlAZWwi5U0PhHBuedcqFWVos7ozRwobrXZg4OaHNOHFpB7UHyX0s8d5zW+U4DvNF81l9U7KZbZA0CvPB7sfUg6y1QsvJWKzsG6MH/Nzh6VmF84IgxrWjJrQ0dQFF9EAKqoFVAREQEREBERAWp7Uv+mT/q/tWLbFq20+Iu0XaqfFjD+xjg4+YKY7EX7FhRtr+cjy+S5SiIA7iuedXta57Bygh5KkhaXX2Odi0EClHDis/HtXtw3WX9lJ/EWuL4jDhakzOW+bQn+87KZqXxeAod5WUs2ppcAZJDWmTcAK9Kh7WjXm12+DkJuQDK3qsje11R0l59CzY2waQ8myfsZP4qpvsbEu2HVuKMfGcd5Ljj51kINHtZW6KVzxJ9JUKDa/pHybJ+xl/ir0NrukfJsn7GX+Kq/y+E7U38ivJhUJf8XNI+TZP2Mv8VeTtd0jwsn7GT+KpzZGxKuuTKWC2f3Wb7JyjnYR/S3/ADJ9LVhdJbSrdPFJE8WYMkY6N12J4N17S00JlNDQrYNhbD76moMGw4npc5tPqlLZwvWMJuREWd0QF7o63Vns8O5rL/bU+ohQ2pt90VoJ5fDa2gll3k3U+KRU1PZTuKhSKledWm+lK+dB5RXNsiYLpjcSHCpBpVvXTtXwjZeNMB0kgDtJQeF6Y6hrh2io7ldy6Lla29cvNIJvMLZG4Z1cwkBWaDL2HWSeJ14FrjdY0BzQQ1sbr7GsApcAdR1BTFWWlLcZ5XSOAaXUF1tbrQ1oa0Cu4BoVqqIC3vYxYeV0nF+jzu4gnzArRFMXudbDetE0pHitND2AU+mgn9ERACqqBVQEREBERAREQFb6RsjZopInirZGOY4dDgQfSrhEHJGsWg5LHM+zzAh8ZoDukYfEe3oIHmI3FY2Km+q6v1k1Xs9uaBMznNqGyCge2uYBIxGRoaioCjTSWxqS8TFNDI0nAPa+JzR8pjiHHpNMh0rtW8flXCIL4XuI1IF29U5DA9mBUpf8Hn0xqDxBaR21kqfMqjY8+mOPa0DuxV90fKMNDjsGXgpBXpy+gvnb7LydOa8VObj/AKQpCj2TSjIkdRPqXsbJnVqbxPEfzU74MIwp0Kjj39R9ilWLZGcy91OF1te/lAvo7ZJIfEfGOl94U6QGucD2lN9fkwidjSSOJNAAMSeAU97INW32SzPllFJbQ4OpvbG0cwHrLnu6nBe9VNmdnsjuUlcbRLuJAbG35LMfOT1LelyvfPELRAiIuSVrpGwRzxuilaHscKFp++B6VCmt+w91XPsLwRnyTqAjoByP3wU6Ig400xq5arK4tmhewj9E06+pYttN67ZtdkZK27Ixr28HAEedaRp7ZLYLTUhhicd7cu0Z+dBzABdoWvx6KtcPv0FUlkLjVxqeJNSes71L+mNhE7cbPM144Owce+gHetK0ps30jB41nc4cW1I78vOg1aCIvcGigJNMSAO0lJYHNxIwORzaepwwPYvtPo2Zho6J4/wlWxaRuPcgouifc9WC5Y5JD8dwp3ur5rqgfQ+hZrTI2ONjnFxpgCustSdBe8rHFD8YCr/lEDDsAA7EGdREQAqqgVUBERAREQEREBERAREQEREBERAREQEREBERBRF5keGipwC1/SesLm1ETKnifYg2JYy36fs0IJkmYKZgGp7hktA0taLXPUOkcBwGXdktdtGq7nmryXdJqUG6aU2t2GLBt+Q9Aw7xVatb9uLv6qzdrsfWPQsY/U9vAnsovi7U8eSgxul9qlrnrehgp0xsd9ZhWqzaelcamOPsY0DzBb0zU4VF4UG8gYrzNqe34oPWfZu70H12ebSRZ3tjls8Qa405RjGteP8AEAK9vep9s87ZGtew1a4Ag8QVzt+KFNymrUMuFlax2bfR/vXvQbGiIgBVVAqoCIiAiIgIiICIiAiIgIiICIiAiIgIiICIiC1tkd7DcrL8HDgssQqXUGJdo1vBePwY3gszdVLqDD/g1vkrw7RY4LN3UuoMCdEt4LydDt4LP3EuINeOhm8Fk9E2bkwQr24qtag9oiIAVVQKqAiIg//Z"/>
          <p:cNvSpPr>
            <a:spLocks noChangeAspect="1" noChangeArrowheads="1"/>
          </p:cNvSpPr>
          <p:nvPr/>
        </p:nvSpPr>
        <p:spPr bwMode="auto">
          <a:xfrm>
            <a:off x="765175" y="-250825"/>
            <a:ext cx="2533650" cy="18002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5258" name="Picture 2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2359642"/>
            <a:ext cx="1512168" cy="113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59" name="Picture 2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03674" y="3943055"/>
            <a:ext cx="2880001" cy="162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ZoneTexte 41"/>
          <p:cNvSpPr txBox="1"/>
          <p:nvPr/>
        </p:nvSpPr>
        <p:spPr>
          <a:xfrm>
            <a:off x="3470189" y="3393212"/>
            <a:ext cx="1624163" cy="400110"/>
          </a:xfrm>
          <a:prstGeom prst="rect">
            <a:avLst/>
          </a:prstGeom>
          <a:noFill/>
        </p:spPr>
        <p:txBody>
          <a:bodyPr wrap="none" rtlCol="0">
            <a:spAutoFit/>
          </a:bodyPr>
          <a:lstStyle/>
          <a:p>
            <a:r>
              <a:rPr lang="fr-FR" sz="2000" b="1" dirty="0" smtClean="0">
                <a:solidFill>
                  <a:schemeClr val="accent6"/>
                </a:solidFill>
              </a:rPr>
              <a:t>Jeu Sérieux</a:t>
            </a:r>
            <a:endParaRPr lang="fr-FR" sz="2000" b="1" dirty="0">
              <a:solidFill>
                <a:schemeClr val="accent6"/>
              </a:solidFill>
            </a:endParaRPr>
          </a:p>
        </p:txBody>
      </p:sp>
      <p:sp>
        <p:nvSpPr>
          <p:cNvPr id="43" name="ZoneTexte 42"/>
          <p:cNvSpPr txBox="1"/>
          <p:nvPr/>
        </p:nvSpPr>
        <p:spPr>
          <a:xfrm>
            <a:off x="6084168" y="1746403"/>
            <a:ext cx="2462534" cy="400110"/>
          </a:xfrm>
          <a:prstGeom prst="rect">
            <a:avLst/>
          </a:prstGeom>
          <a:noFill/>
        </p:spPr>
        <p:txBody>
          <a:bodyPr wrap="none" rtlCol="0">
            <a:spAutoFit/>
          </a:bodyPr>
          <a:lstStyle/>
          <a:p>
            <a:r>
              <a:rPr lang="en-GB" sz="2000" b="1" dirty="0" smtClean="0">
                <a:solidFill>
                  <a:schemeClr val="accent6"/>
                </a:solidFill>
              </a:rPr>
              <a:t>Application Mobile</a:t>
            </a:r>
            <a:endParaRPr lang="en-GB" sz="2000" b="1" dirty="0">
              <a:solidFill>
                <a:schemeClr val="accent6"/>
              </a:solidFill>
            </a:endParaRPr>
          </a:p>
        </p:txBody>
      </p:sp>
      <p:cxnSp>
        <p:nvCxnSpPr>
          <p:cNvPr id="44" name="AutoShape 17"/>
          <p:cNvCxnSpPr>
            <a:cxnSpLocks noChangeShapeType="1"/>
          </p:cNvCxnSpPr>
          <p:nvPr/>
        </p:nvCxnSpPr>
        <p:spPr bwMode="auto">
          <a:xfrm rot="10800000">
            <a:off x="3131841" y="2884279"/>
            <a:ext cx="1150433" cy="328696"/>
          </a:xfrm>
          <a:prstGeom prst="bentConnector3">
            <a:avLst>
              <a:gd name="adj1" fmla="val 92"/>
            </a:avLst>
          </a:prstGeom>
          <a:noFill/>
          <a:ln w="28575">
            <a:solidFill>
              <a:schemeClr val="accent6"/>
            </a:solidFill>
            <a:miter lim="800000"/>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AutoShape 18"/>
          <p:cNvCxnSpPr>
            <a:cxnSpLocks noChangeShapeType="1"/>
          </p:cNvCxnSpPr>
          <p:nvPr/>
        </p:nvCxnSpPr>
        <p:spPr bwMode="auto">
          <a:xfrm flipV="1">
            <a:off x="4282272" y="2884279"/>
            <a:ext cx="1153824" cy="286328"/>
          </a:xfrm>
          <a:prstGeom prst="bentConnector3">
            <a:avLst>
              <a:gd name="adj1" fmla="val -683"/>
            </a:avLst>
          </a:prstGeom>
          <a:noFill/>
          <a:ln w="28575">
            <a:solidFill>
              <a:schemeClr val="accent6"/>
            </a:solidFill>
            <a:miter lim="800000"/>
            <a:headEnd type="none" w="sm" len="sm"/>
            <a:tailEnd type="stealth"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 Box 13"/>
          <p:cNvSpPr txBox="1">
            <a:spLocks noChangeArrowheads="1"/>
          </p:cNvSpPr>
          <p:nvPr/>
        </p:nvSpPr>
        <p:spPr bwMode="auto">
          <a:xfrm>
            <a:off x="173718" y="3517174"/>
            <a:ext cx="251550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95363">
              <a:defRPr sz="1300">
                <a:solidFill>
                  <a:schemeClr val="tx1"/>
                </a:solidFill>
                <a:latin typeface="Arial" pitchFamily="34" charset="0"/>
              </a:defRPr>
            </a:lvl1pPr>
            <a:lvl2pPr marL="742950" indent="-285750" defTabSz="995363">
              <a:defRPr sz="1300">
                <a:solidFill>
                  <a:schemeClr val="tx1"/>
                </a:solidFill>
                <a:latin typeface="Arial" pitchFamily="34" charset="0"/>
              </a:defRPr>
            </a:lvl2pPr>
            <a:lvl3pPr marL="1143000" indent="-228600" defTabSz="995363">
              <a:defRPr sz="1300">
                <a:solidFill>
                  <a:schemeClr val="tx1"/>
                </a:solidFill>
                <a:latin typeface="Arial" pitchFamily="34" charset="0"/>
              </a:defRPr>
            </a:lvl3pPr>
            <a:lvl4pPr marL="1600200" indent="-228600" defTabSz="995363">
              <a:defRPr sz="1300">
                <a:solidFill>
                  <a:schemeClr val="tx1"/>
                </a:solidFill>
                <a:latin typeface="Arial" pitchFamily="34" charset="0"/>
              </a:defRPr>
            </a:lvl4pPr>
            <a:lvl5pPr marL="2057400" indent="-228600" defTabSz="995363">
              <a:defRPr sz="1300">
                <a:solidFill>
                  <a:schemeClr val="tx1"/>
                </a:solidFill>
                <a:latin typeface="Arial" pitchFamily="34" charset="0"/>
              </a:defRPr>
            </a:lvl5pPr>
            <a:lvl6pPr marL="2514600" indent="-228600" defTabSz="995363" eaLnBrk="0" fontAlgn="base" hangingPunct="0">
              <a:spcBef>
                <a:spcPct val="0"/>
              </a:spcBef>
              <a:spcAft>
                <a:spcPct val="0"/>
              </a:spcAft>
              <a:defRPr sz="1300">
                <a:solidFill>
                  <a:schemeClr val="tx1"/>
                </a:solidFill>
                <a:latin typeface="Arial" pitchFamily="34" charset="0"/>
              </a:defRPr>
            </a:lvl6pPr>
            <a:lvl7pPr marL="2971800" indent="-228600" defTabSz="995363" eaLnBrk="0" fontAlgn="base" hangingPunct="0">
              <a:spcBef>
                <a:spcPct val="0"/>
              </a:spcBef>
              <a:spcAft>
                <a:spcPct val="0"/>
              </a:spcAft>
              <a:defRPr sz="1300">
                <a:solidFill>
                  <a:schemeClr val="tx1"/>
                </a:solidFill>
                <a:latin typeface="Arial" pitchFamily="34" charset="0"/>
              </a:defRPr>
            </a:lvl7pPr>
            <a:lvl8pPr marL="3429000" indent="-228600" defTabSz="995363" eaLnBrk="0" fontAlgn="base" hangingPunct="0">
              <a:spcBef>
                <a:spcPct val="0"/>
              </a:spcBef>
              <a:spcAft>
                <a:spcPct val="0"/>
              </a:spcAft>
              <a:defRPr sz="1300">
                <a:solidFill>
                  <a:schemeClr val="tx1"/>
                </a:solidFill>
                <a:latin typeface="Arial" pitchFamily="34" charset="0"/>
              </a:defRPr>
            </a:lvl8pPr>
            <a:lvl9pPr marL="3886200" indent="-228600" defTabSz="995363" eaLnBrk="0" fontAlgn="base" hangingPunct="0">
              <a:spcBef>
                <a:spcPct val="0"/>
              </a:spcBef>
              <a:spcAft>
                <a:spcPct val="0"/>
              </a:spcAft>
              <a:defRPr sz="1300">
                <a:solidFill>
                  <a:schemeClr val="tx1"/>
                </a:solidFill>
                <a:latin typeface="Arial" pitchFamily="34" charset="0"/>
              </a:defRPr>
            </a:lvl9pPr>
          </a:lstStyle>
          <a:p>
            <a:pPr algn="ctr"/>
            <a:r>
              <a:rPr lang="fr-FR" altLang="fr-FR" sz="1800" dirty="0" smtClean="0">
                <a:solidFill>
                  <a:schemeClr val="accent6"/>
                </a:solidFill>
              </a:rPr>
              <a:t>Services d’accès à Internet et planification de trajets</a:t>
            </a:r>
            <a:endParaRPr lang="fr-FR" altLang="fr-FR" sz="1800" dirty="0">
              <a:solidFill>
                <a:schemeClr val="accent6"/>
              </a:solidFill>
            </a:endParaRPr>
          </a:p>
        </p:txBody>
      </p:sp>
      <p:sp>
        <p:nvSpPr>
          <p:cNvPr id="51" name="Text Box 13"/>
          <p:cNvSpPr txBox="1">
            <a:spLocks noChangeArrowheads="1"/>
          </p:cNvSpPr>
          <p:nvPr/>
        </p:nvSpPr>
        <p:spPr bwMode="auto">
          <a:xfrm>
            <a:off x="2689225" y="5661248"/>
            <a:ext cx="33229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95363">
              <a:defRPr sz="1300">
                <a:solidFill>
                  <a:schemeClr val="tx1"/>
                </a:solidFill>
                <a:latin typeface="Arial" pitchFamily="34" charset="0"/>
              </a:defRPr>
            </a:lvl1pPr>
            <a:lvl2pPr marL="742950" indent="-285750" defTabSz="995363">
              <a:defRPr sz="1300">
                <a:solidFill>
                  <a:schemeClr val="tx1"/>
                </a:solidFill>
                <a:latin typeface="Arial" pitchFamily="34" charset="0"/>
              </a:defRPr>
            </a:lvl2pPr>
            <a:lvl3pPr marL="1143000" indent="-228600" defTabSz="995363">
              <a:defRPr sz="1300">
                <a:solidFill>
                  <a:schemeClr val="tx1"/>
                </a:solidFill>
                <a:latin typeface="Arial" pitchFamily="34" charset="0"/>
              </a:defRPr>
            </a:lvl3pPr>
            <a:lvl4pPr marL="1600200" indent="-228600" defTabSz="995363">
              <a:defRPr sz="1300">
                <a:solidFill>
                  <a:schemeClr val="tx1"/>
                </a:solidFill>
                <a:latin typeface="Arial" pitchFamily="34" charset="0"/>
              </a:defRPr>
            </a:lvl4pPr>
            <a:lvl5pPr marL="2057400" indent="-228600" defTabSz="995363">
              <a:defRPr sz="1300">
                <a:solidFill>
                  <a:schemeClr val="tx1"/>
                </a:solidFill>
                <a:latin typeface="Arial" pitchFamily="34" charset="0"/>
              </a:defRPr>
            </a:lvl5pPr>
            <a:lvl6pPr marL="2514600" indent="-228600" defTabSz="995363" eaLnBrk="0" fontAlgn="base" hangingPunct="0">
              <a:spcBef>
                <a:spcPct val="0"/>
              </a:spcBef>
              <a:spcAft>
                <a:spcPct val="0"/>
              </a:spcAft>
              <a:defRPr sz="1300">
                <a:solidFill>
                  <a:schemeClr val="tx1"/>
                </a:solidFill>
                <a:latin typeface="Arial" pitchFamily="34" charset="0"/>
              </a:defRPr>
            </a:lvl6pPr>
            <a:lvl7pPr marL="2971800" indent="-228600" defTabSz="995363" eaLnBrk="0" fontAlgn="base" hangingPunct="0">
              <a:spcBef>
                <a:spcPct val="0"/>
              </a:spcBef>
              <a:spcAft>
                <a:spcPct val="0"/>
              </a:spcAft>
              <a:defRPr sz="1300">
                <a:solidFill>
                  <a:schemeClr val="tx1"/>
                </a:solidFill>
                <a:latin typeface="Arial" pitchFamily="34" charset="0"/>
              </a:defRPr>
            </a:lvl7pPr>
            <a:lvl8pPr marL="3429000" indent="-228600" defTabSz="995363" eaLnBrk="0" fontAlgn="base" hangingPunct="0">
              <a:spcBef>
                <a:spcPct val="0"/>
              </a:spcBef>
              <a:spcAft>
                <a:spcPct val="0"/>
              </a:spcAft>
              <a:defRPr sz="1300">
                <a:solidFill>
                  <a:schemeClr val="tx1"/>
                </a:solidFill>
                <a:latin typeface="Arial" pitchFamily="34" charset="0"/>
              </a:defRPr>
            </a:lvl8pPr>
            <a:lvl9pPr marL="3886200" indent="-228600" defTabSz="995363" eaLnBrk="0" fontAlgn="base" hangingPunct="0">
              <a:spcBef>
                <a:spcPct val="0"/>
              </a:spcBef>
              <a:spcAft>
                <a:spcPct val="0"/>
              </a:spcAft>
              <a:defRPr sz="1300">
                <a:solidFill>
                  <a:schemeClr val="tx1"/>
                </a:solidFill>
                <a:latin typeface="Arial" pitchFamily="34" charset="0"/>
              </a:defRPr>
            </a:lvl9pPr>
          </a:lstStyle>
          <a:p>
            <a:pPr algn="ctr"/>
            <a:r>
              <a:rPr lang="fr-FR" altLang="fr-FR" sz="1800" dirty="0" smtClean="0">
                <a:solidFill>
                  <a:schemeClr val="accent6"/>
                </a:solidFill>
              </a:rPr>
              <a:t>Maintenir et améliorer les capacités </a:t>
            </a:r>
            <a:r>
              <a:rPr lang="fr-FR" altLang="fr-FR" sz="1800" dirty="0" smtClean="0">
                <a:solidFill>
                  <a:schemeClr val="accent6"/>
                </a:solidFill>
              </a:rPr>
              <a:t>cognitives spatiales</a:t>
            </a:r>
            <a:endParaRPr lang="fr-FR" altLang="fr-FR" sz="1800" dirty="0">
              <a:solidFill>
                <a:schemeClr val="accent6"/>
              </a:solidFill>
            </a:endParaRPr>
          </a:p>
        </p:txBody>
      </p:sp>
      <p:sp>
        <p:nvSpPr>
          <p:cNvPr id="52" name="Text Box 13"/>
          <p:cNvSpPr txBox="1">
            <a:spLocks noChangeArrowheads="1"/>
          </p:cNvSpPr>
          <p:nvPr/>
        </p:nvSpPr>
        <p:spPr bwMode="auto">
          <a:xfrm>
            <a:off x="6012160" y="3652909"/>
            <a:ext cx="196037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95363">
              <a:defRPr sz="1300">
                <a:solidFill>
                  <a:schemeClr val="tx1"/>
                </a:solidFill>
                <a:latin typeface="Arial" pitchFamily="34" charset="0"/>
              </a:defRPr>
            </a:lvl1pPr>
            <a:lvl2pPr marL="742950" indent="-285750" defTabSz="995363">
              <a:defRPr sz="1300">
                <a:solidFill>
                  <a:schemeClr val="tx1"/>
                </a:solidFill>
                <a:latin typeface="Arial" pitchFamily="34" charset="0"/>
              </a:defRPr>
            </a:lvl2pPr>
            <a:lvl3pPr marL="1143000" indent="-228600" defTabSz="995363">
              <a:defRPr sz="1300">
                <a:solidFill>
                  <a:schemeClr val="tx1"/>
                </a:solidFill>
                <a:latin typeface="Arial" pitchFamily="34" charset="0"/>
              </a:defRPr>
            </a:lvl3pPr>
            <a:lvl4pPr marL="1600200" indent="-228600" defTabSz="995363">
              <a:defRPr sz="1300">
                <a:solidFill>
                  <a:schemeClr val="tx1"/>
                </a:solidFill>
                <a:latin typeface="Arial" pitchFamily="34" charset="0"/>
              </a:defRPr>
            </a:lvl4pPr>
            <a:lvl5pPr marL="2057400" indent="-228600" defTabSz="995363">
              <a:defRPr sz="1300">
                <a:solidFill>
                  <a:schemeClr val="tx1"/>
                </a:solidFill>
                <a:latin typeface="Arial" pitchFamily="34" charset="0"/>
              </a:defRPr>
            </a:lvl5pPr>
            <a:lvl6pPr marL="2514600" indent="-228600" defTabSz="995363" eaLnBrk="0" fontAlgn="base" hangingPunct="0">
              <a:spcBef>
                <a:spcPct val="0"/>
              </a:spcBef>
              <a:spcAft>
                <a:spcPct val="0"/>
              </a:spcAft>
              <a:defRPr sz="1300">
                <a:solidFill>
                  <a:schemeClr val="tx1"/>
                </a:solidFill>
                <a:latin typeface="Arial" pitchFamily="34" charset="0"/>
              </a:defRPr>
            </a:lvl6pPr>
            <a:lvl7pPr marL="2971800" indent="-228600" defTabSz="995363" eaLnBrk="0" fontAlgn="base" hangingPunct="0">
              <a:spcBef>
                <a:spcPct val="0"/>
              </a:spcBef>
              <a:spcAft>
                <a:spcPct val="0"/>
              </a:spcAft>
              <a:defRPr sz="1300">
                <a:solidFill>
                  <a:schemeClr val="tx1"/>
                </a:solidFill>
                <a:latin typeface="Arial" pitchFamily="34" charset="0"/>
              </a:defRPr>
            </a:lvl7pPr>
            <a:lvl8pPr marL="3429000" indent="-228600" defTabSz="995363" eaLnBrk="0" fontAlgn="base" hangingPunct="0">
              <a:spcBef>
                <a:spcPct val="0"/>
              </a:spcBef>
              <a:spcAft>
                <a:spcPct val="0"/>
              </a:spcAft>
              <a:defRPr sz="1300">
                <a:solidFill>
                  <a:schemeClr val="tx1"/>
                </a:solidFill>
                <a:latin typeface="Arial" pitchFamily="34" charset="0"/>
              </a:defRPr>
            </a:lvl8pPr>
            <a:lvl9pPr marL="3886200" indent="-228600" defTabSz="995363" eaLnBrk="0" fontAlgn="base" hangingPunct="0">
              <a:spcBef>
                <a:spcPct val="0"/>
              </a:spcBef>
              <a:spcAft>
                <a:spcPct val="0"/>
              </a:spcAft>
              <a:defRPr sz="1300">
                <a:solidFill>
                  <a:schemeClr val="tx1"/>
                </a:solidFill>
                <a:latin typeface="Arial" pitchFamily="34" charset="0"/>
              </a:defRPr>
            </a:lvl9pPr>
          </a:lstStyle>
          <a:p>
            <a:pPr algn="ctr"/>
            <a:r>
              <a:rPr lang="fr-FR" altLang="fr-FR" sz="1800" dirty="0" smtClean="0">
                <a:solidFill>
                  <a:schemeClr val="accent6"/>
                </a:solidFill>
              </a:rPr>
              <a:t>Aider </a:t>
            </a:r>
            <a:r>
              <a:rPr lang="fr-FR" altLang="fr-FR" sz="1800" dirty="0" smtClean="0">
                <a:solidFill>
                  <a:schemeClr val="accent6"/>
                </a:solidFill>
              </a:rPr>
              <a:t>à la localisation en mobilité</a:t>
            </a:r>
            <a:endParaRPr lang="fr-FR" altLang="fr-FR" sz="1800" dirty="0">
              <a:solidFill>
                <a:schemeClr val="accent6"/>
              </a:solidFill>
            </a:endParaRPr>
          </a:p>
        </p:txBody>
      </p:sp>
      <p:sp>
        <p:nvSpPr>
          <p:cNvPr id="53" name="Text Box 13"/>
          <p:cNvSpPr txBox="1">
            <a:spLocks noChangeArrowheads="1"/>
          </p:cNvSpPr>
          <p:nvPr/>
        </p:nvSpPr>
        <p:spPr bwMode="auto">
          <a:xfrm>
            <a:off x="3310089" y="2385853"/>
            <a:ext cx="19443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995363">
              <a:defRPr sz="1300">
                <a:solidFill>
                  <a:schemeClr val="tx1"/>
                </a:solidFill>
                <a:latin typeface="Arial" pitchFamily="34" charset="0"/>
              </a:defRPr>
            </a:lvl1pPr>
            <a:lvl2pPr marL="742950" indent="-285750" defTabSz="995363">
              <a:defRPr sz="1300">
                <a:solidFill>
                  <a:schemeClr val="tx1"/>
                </a:solidFill>
                <a:latin typeface="Arial" pitchFamily="34" charset="0"/>
              </a:defRPr>
            </a:lvl2pPr>
            <a:lvl3pPr marL="1143000" indent="-228600" defTabSz="995363">
              <a:defRPr sz="1300">
                <a:solidFill>
                  <a:schemeClr val="tx1"/>
                </a:solidFill>
                <a:latin typeface="Arial" pitchFamily="34" charset="0"/>
              </a:defRPr>
            </a:lvl3pPr>
            <a:lvl4pPr marL="1600200" indent="-228600" defTabSz="995363">
              <a:defRPr sz="1300">
                <a:solidFill>
                  <a:schemeClr val="tx1"/>
                </a:solidFill>
                <a:latin typeface="Arial" pitchFamily="34" charset="0"/>
              </a:defRPr>
            </a:lvl4pPr>
            <a:lvl5pPr marL="2057400" indent="-228600" defTabSz="995363">
              <a:defRPr sz="1300">
                <a:solidFill>
                  <a:schemeClr val="tx1"/>
                </a:solidFill>
                <a:latin typeface="Arial" pitchFamily="34" charset="0"/>
              </a:defRPr>
            </a:lvl5pPr>
            <a:lvl6pPr marL="2514600" indent="-228600" defTabSz="995363" eaLnBrk="0" fontAlgn="base" hangingPunct="0">
              <a:spcBef>
                <a:spcPct val="0"/>
              </a:spcBef>
              <a:spcAft>
                <a:spcPct val="0"/>
              </a:spcAft>
              <a:defRPr sz="1300">
                <a:solidFill>
                  <a:schemeClr val="tx1"/>
                </a:solidFill>
                <a:latin typeface="Arial" pitchFamily="34" charset="0"/>
              </a:defRPr>
            </a:lvl6pPr>
            <a:lvl7pPr marL="2971800" indent="-228600" defTabSz="995363" eaLnBrk="0" fontAlgn="base" hangingPunct="0">
              <a:spcBef>
                <a:spcPct val="0"/>
              </a:spcBef>
              <a:spcAft>
                <a:spcPct val="0"/>
              </a:spcAft>
              <a:defRPr sz="1300">
                <a:solidFill>
                  <a:schemeClr val="tx1"/>
                </a:solidFill>
                <a:latin typeface="Arial" pitchFamily="34" charset="0"/>
              </a:defRPr>
            </a:lvl7pPr>
            <a:lvl8pPr marL="3429000" indent="-228600" defTabSz="995363" eaLnBrk="0" fontAlgn="base" hangingPunct="0">
              <a:spcBef>
                <a:spcPct val="0"/>
              </a:spcBef>
              <a:spcAft>
                <a:spcPct val="0"/>
              </a:spcAft>
              <a:defRPr sz="1300">
                <a:solidFill>
                  <a:schemeClr val="tx1"/>
                </a:solidFill>
                <a:latin typeface="Arial" pitchFamily="34" charset="0"/>
              </a:defRPr>
            </a:lvl8pPr>
            <a:lvl9pPr marL="3886200" indent="-228600" defTabSz="995363" eaLnBrk="0" fontAlgn="base" hangingPunct="0">
              <a:spcBef>
                <a:spcPct val="0"/>
              </a:spcBef>
              <a:spcAft>
                <a:spcPct val="0"/>
              </a:spcAft>
              <a:defRPr sz="1300">
                <a:solidFill>
                  <a:schemeClr val="tx1"/>
                </a:solidFill>
                <a:latin typeface="Arial" pitchFamily="34" charset="0"/>
              </a:defRPr>
            </a:lvl9pPr>
          </a:lstStyle>
          <a:p>
            <a:pPr algn="ctr"/>
            <a:r>
              <a:rPr lang="fr-FR" altLang="fr-FR" sz="1800" dirty="0" smtClean="0">
                <a:solidFill>
                  <a:schemeClr val="accent6"/>
                </a:solidFill>
              </a:rPr>
              <a:t>Profil Utilisateur</a:t>
            </a:r>
            <a:endParaRPr lang="fr-FR" altLang="fr-FR" sz="1800" dirty="0">
              <a:solidFill>
                <a:schemeClr val="accent6"/>
              </a:solidFill>
            </a:endParaRPr>
          </a:p>
        </p:txBody>
      </p:sp>
    </p:spTree>
    <p:extLst>
      <p:ext uri="{BB962C8B-B14F-4D97-AF65-F5344CB8AC3E}">
        <p14:creationId xmlns:p14="http://schemas.microsoft.com/office/powerpoint/2010/main" val="2069084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sz="quarter" idx="18"/>
          </p:nvPr>
        </p:nvSpPr>
        <p:spPr>
          <a:xfrm>
            <a:off x="539751" y="1628800"/>
            <a:ext cx="4896346" cy="4680520"/>
          </a:xfrm>
        </p:spPr>
        <p:txBody>
          <a:bodyPr/>
          <a:lstStyle/>
          <a:p>
            <a:r>
              <a:rPr lang="fr-FR" dirty="0" smtClean="0"/>
              <a:t>Des motifs vibratoires pour complémenter l’application mobile et éviter de regarder toujours l’écran</a:t>
            </a:r>
          </a:p>
          <a:p>
            <a:endParaRPr lang="fr-FR" dirty="0" smtClean="0"/>
          </a:p>
          <a:p>
            <a:endParaRPr lang="fr-FR" dirty="0" smtClean="0"/>
          </a:p>
          <a:p>
            <a:r>
              <a:rPr lang="fr-FR" dirty="0" smtClean="0"/>
              <a:t>Transmission de messages d’alertes et de</a:t>
            </a:r>
            <a:r>
              <a:rPr lang="fr-FR" dirty="0" smtClean="0"/>
              <a:t> directions par un bracelet</a:t>
            </a:r>
          </a:p>
          <a:p>
            <a:endParaRPr lang="en-GB" dirty="0"/>
          </a:p>
          <a:p>
            <a:endParaRPr lang="en-GB" dirty="0" smtClean="0"/>
          </a:p>
        </p:txBody>
      </p:sp>
      <p:sp>
        <p:nvSpPr>
          <p:cNvPr id="3" name="Espace réservé du texte 2"/>
          <p:cNvSpPr>
            <a:spLocks noGrp="1"/>
          </p:cNvSpPr>
          <p:nvPr>
            <p:ph type="body" sz="quarter" idx="19"/>
          </p:nvPr>
        </p:nvSpPr>
        <p:spPr/>
        <p:txBody>
          <a:bodyPr/>
          <a:lstStyle/>
          <a:p>
            <a:r>
              <a:rPr lang="en-GB" dirty="0" smtClean="0"/>
              <a:t>Communication vibrotactile</a:t>
            </a:r>
            <a:endParaRPr lang="en-GB" dirty="0"/>
          </a:p>
        </p:txBody>
      </p:sp>
      <p:sp>
        <p:nvSpPr>
          <p:cNvPr id="4" name="Espace réservé du pied de page 3"/>
          <p:cNvSpPr>
            <a:spLocks noGrp="1"/>
          </p:cNvSpPr>
          <p:nvPr>
            <p:ph type="ftr" sz="quarter" idx="20"/>
          </p:nvPr>
        </p:nvSpPr>
        <p:spPr/>
        <p:txBody>
          <a:bodyPr/>
          <a:lstStyle/>
          <a:p>
            <a:pPr>
              <a:defRPr/>
            </a:pPr>
            <a:fld id="{A87C4282-1989-4B59-929D-174D660B06E3}" type="slidenum">
              <a:rPr lang="fr-FR" smtClean="0"/>
              <a:pPr>
                <a:defRPr/>
              </a:pPr>
              <a:t>4</a:t>
            </a:fld>
            <a:r>
              <a:rPr lang="fr-FR" dirty="0" smtClean="0"/>
              <a:t> / 6</a:t>
            </a:r>
            <a:endParaRPr lang="fr-FR" dirty="0"/>
          </a:p>
        </p:txBody>
      </p:sp>
      <p:pic>
        <p:nvPicPr>
          <p:cNvPr id="106498" name="Picture 2" descr="C:\Users\sp233131\CEA\Projets\Entrance\Perso\Identification-Memorisation\IMG_06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72800" y="-8229600"/>
            <a:ext cx="3600000" cy="2700000"/>
          </a:xfrm>
          <a:prstGeom prst="rect">
            <a:avLst/>
          </a:prstGeom>
          <a:noFill/>
          <a:extLst>
            <a:ext uri="{909E8E84-426E-40DD-AFC4-6F175D3DCCD1}">
              <a14:hiddenFill xmlns:a14="http://schemas.microsoft.com/office/drawing/2010/main">
                <a:solidFill>
                  <a:srgbClr val="FFFFFF"/>
                </a:solidFill>
              </a14:hiddenFill>
            </a:ext>
          </a:extLst>
        </p:spPr>
      </p:pic>
      <p:pic>
        <p:nvPicPr>
          <p:cNvPr id="106500" name="Picture 4" descr="C:\Users\sp233131\CEA\Projets\Entrance\Perso\Identification-Memorisation\IMG_06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2800" y="-8229600"/>
            <a:ext cx="3729600" cy="2797200"/>
          </a:xfrm>
          <a:prstGeom prst="rect">
            <a:avLst/>
          </a:prstGeom>
          <a:noFill/>
          <a:extLst>
            <a:ext uri="{909E8E84-426E-40DD-AFC4-6F175D3DCCD1}">
              <a14:hiddenFill xmlns:a14="http://schemas.microsoft.com/office/drawing/2010/main">
                <a:solidFill>
                  <a:srgbClr val="FFFFFF"/>
                </a:solidFill>
              </a14:hiddenFill>
            </a:ext>
          </a:extLst>
        </p:spPr>
      </p:pic>
      <p:pic>
        <p:nvPicPr>
          <p:cNvPr id="106501" name="Picture 5" descr="C:\Users\sp233131\CEA\Projets\Entrance\Perso\Identification-Memorisation\IMG_065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35" t="6648" r="23350"/>
          <a:stretch/>
        </p:blipFill>
        <p:spPr bwMode="auto">
          <a:xfrm>
            <a:off x="5544751" y="1916832"/>
            <a:ext cx="2906154" cy="288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098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enior.avi">
            <a:hlinkClick r:id="" action="ppaction://media"/>
          </p:cNvPr>
          <p:cNvPicPr>
            <a:picLocks noGrp="1" noChangeAspect="1"/>
          </p:cNvPicPr>
          <p:nvPr>
            <p:ph sz="quarter" idx="18"/>
            <a:videoFile r:link="rId2"/>
            <p:extLst>
              <p:ext uri="{DAA4B4D4-6D71-4841-9C94-3DE7FCFB9230}">
                <p14:media xmlns:p14="http://schemas.microsoft.com/office/powerpoint/2010/main" r:embed="rId1"/>
              </p:ext>
            </p:extLst>
          </p:nvPr>
        </p:nvPicPr>
        <p:blipFill>
          <a:blip r:embed="rId4"/>
          <a:stretch>
            <a:fillRect/>
          </a:stretch>
        </p:blipFill>
        <p:spPr>
          <a:xfrm>
            <a:off x="539750" y="1658938"/>
            <a:ext cx="8208963" cy="4618037"/>
          </a:xfrm>
        </p:spPr>
      </p:pic>
      <p:sp>
        <p:nvSpPr>
          <p:cNvPr id="3" name="Espace réservé du texte 2"/>
          <p:cNvSpPr>
            <a:spLocks noGrp="1"/>
          </p:cNvSpPr>
          <p:nvPr>
            <p:ph type="body" sz="quarter" idx="19"/>
          </p:nvPr>
        </p:nvSpPr>
        <p:spPr/>
        <p:txBody>
          <a:bodyPr/>
          <a:lstStyle/>
          <a:p>
            <a:r>
              <a:rPr lang="en-GB" dirty="0"/>
              <a:t>Communication </a:t>
            </a:r>
            <a:r>
              <a:rPr lang="en-GB" dirty="0" smtClean="0"/>
              <a:t>vibrotactile</a:t>
            </a:r>
            <a:endParaRPr lang="en-GB" dirty="0"/>
          </a:p>
        </p:txBody>
      </p:sp>
      <p:sp>
        <p:nvSpPr>
          <p:cNvPr id="4" name="Espace réservé du pied de page 3"/>
          <p:cNvSpPr>
            <a:spLocks noGrp="1"/>
          </p:cNvSpPr>
          <p:nvPr>
            <p:ph type="ftr" sz="quarter" idx="20"/>
          </p:nvPr>
        </p:nvSpPr>
        <p:spPr/>
        <p:txBody>
          <a:bodyPr/>
          <a:lstStyle/>
          <a:p>
            <a:pPr>
              <a:defRPr/>
            </a:pPr>
            <a:fld id="{A87C4282-1989-4B59-929D-174D660B06E3}" type="slidenum">
              <a:rPr lang="fr-FR" smtClean="0"/>
              <a:pPr>
                <a:defRPr/>
              </a:pPr>
              <a:t>5</a:t>
            </a:fld>
            <a:r>
              <a:rPr lang="fr-FR" dirty="0" smtClean="0"/>
              <a:t> / 6</a:t>
            </a:r>
            <a:endParaRPr lang="fr-FR" dirty="0"/>
          </a:p>
        </p:txBody>
      </p:sp>
    </p:spTree>
    <p:extLst>
      <p:ext uri="{BB962C8B-B14F-4D97-AF65-F5344CB8AC3E}">
        <p14:creationId xmlns:p14="http://schemas.microsoft.com/office/powerpoint/2010/main" val="348952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ZoneTexte 3"/>
          <p:cNvSpPr txBox="1">
            <a:spLocks noChangeArrowheads="1"/>
          </p:cNvSpPr>
          <p:nvPr/>
        </p:nvSpPr>
        <p:spPr bwMode="auto">
          <a:xfrm>
            <a:off x="344488" y="2133600"/>
            <a:ext cx="28781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fr-FR" sz="6000"/>
              <a:t>MERCI!</a:t>
            </a:r>
          </a:p>
        </p:txBody>
      </p:sp>
      <p:pic>
        <p:nvPicPr>
          <p:cNvPr id="49156" name="Picture 4" descr="AutonomLab-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6644" y="3096075"/>
            <a:ext cx="20669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49158" name="Picture 6" descr="50Plus-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746" y="3096075"/>
            <a:ext cx="14668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49160" name="Picture 8" descr="Geomobile-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3756" y="598299"/>
            <a:ext cx="25527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49162" name="Picture 10"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1146" y="1650999"/>
            <a:ext cx="1924050" cy="990601"/>
          </a:xfrm>
          <a:prstGeom prst="rect">
            <a:avLst/>
          </a:prstGeom>
          <a:noFill/>
          <a:extLst>
            <a:ext uri="{909E8E84-426E-40DD-AFC4-6F175D3DCCD1}">
              <a14:hiddenFill xmlns:a14="http://schemas.microsoft.com/office/drawing/2010/main">
                <a:solidFill>
                  <a:srgbClr val="FFFFFF"/>
                </a:solidFill>
              </a14:hiddenFill>
            </a:ext>
          </a:extLst>
        </p:spPr>
      </p:pic>
      <p:pic>
        <p:nvPicPr>
          <p:cNvPr id="49164" name="Picture 12" descr="SPLITTED-DESKTOP-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2381" y="4444468"/>
            <a:ext cx="16954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49166" name="Picture 14" descr="GFTH-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4996" y="4365104"/>
            <a:ext cx="1276350" cy="762000"/>
          </a:xfrm>
          <a:prstGeom prst="rect">
            <a:avLst/>
          </a:prstGeom>
          <a:noFill/>
          <a:extLst>
            <a:ext uri="{909E8E84-426E-40DD-AFC4-6F175D3DCCD1}">
              <a14:hiddenFill xmlns:a14="http://schemas.microsoft.com/office/drawing/2010/main">
                <a:solidFill>
                  <a:srgbClr val="FFFFFF"/>
                </a:solidFill>
              </a14:hiddenFill>
            </a:ext>
          </a:extLst>
        </p:spPr>
      </p:pic>
      <p:pic>
        <p:nvPicPr>
          <p:cNvPr id="49168" name="Picture 16" descr="PLUS-ICT-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19006" y="1747837"/>
            <a:ext cx="23622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49170" name="Picture 18" descr="logo_cea_lis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4509" y="598299"/>
            <a:ext cx="1457325" cy="76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EA_Tech_List">
  <a:themeElements>
    <a:clrScheme name="CEA Tech">
      <a:dk1>
        <a:sysClr val="windowText" lastClr="000000"/>
      </a:dk1>
      <a:lt1>
        <a:sysClr val="window" lastClr="FFFFFF"/>
      </a:lt1>
      <a:dk2>
        <a:srgbClr val="E60019"/>
      </a:dk2>
      <a:lt2>
        <a:srgbClr val="FFFFFF"/>
      </a:lt2>
      <a:accent1>
        <a:srgbClr val="E60019"/>
      </a:accent1>
      <a:accent2>
        <a:srgbClr val="91C30A"/>
      </a:accent2>
      <a:accent3>
        <a:srgbClr val="87000A"/>
      </a:accent3>
      <a:accent4>
        <a:srgbClr val="0A6E28"/>
      </a:accent4>
      <a:accent5>
        <a:srgbClr val="5F5F5F"/>
      </a:accent5>
      <a:accent6>
        <a:srgbClr val="5F5F5F"/>
      </a:accent6>
      <a:hlink>
        <a:srgbClr val="91C30A"/>
      </a:hlink>
      <a:folHlink>
        <a:srgbClr val="0A6E28"/>
      </a:folHlink>
    </a:clrScheme>
    <a:fontScheme name="C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CEA_Tech_List</Template>
  <TotalTime>8815</TotalTime>
  <Words>199</Words>
  <Application>Microsoft Office PowerPoint</Application>
  <PresentationFormat>Affichage à l'écran (4:3)</PresentationFormat>
  <Paragraphs>46</Paragraphs>
  <Slides>6</Slides>
  <Notes>2</Notes>
  <HiddenSlides>0</HiddenSlides>
  <MMClips>1</MMClips>
  <ScaleCrop>false</ScaleCrop>
  <HeadingPairs>
    <vt:vector size="4" baseType="variant">
      <vt:variant>
        <vt:lpstr>Thème</vt:lpstr>
      </vt:variant>
      <vt:variant>
        <vt:i4>1</vt:i4>
      </vt:variant>
      <vt:variant>
        <vt:lpstr>Titres des diapositives</vt:lpstr>
      </vt:variant>
      <vt:variant>
        <vt:i4>6</vt:i4>
      </vt:variant>
    </vt:vector>
  </HeadingPairs>
  <TitlesOfParts>
    <vt:vector size="7" baseType="lpstr">
      <vt:lpstr>CEA_Tech_List</vt:lpstr>
      <vt:lpstr>Projet AAL ENTRANCE</vt:lpstr>
      <vt:lpstr>Présentation PowerPoint</vt:lpstr>
      <vt:lpstr>Présentation PowerPoint</vt:lpstr>
      <vt:lpstr>Présentation PowerPoint</vt:lpstr>
      <vt:lpstr>Présentation PowerPoint</vt:lpstr>
      <vt:lpstr>Présentation PowerPoint</vt:lpstr>
    </vt:vector>
  </TitlesOfParts>
  <Company>CEA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LEFEVRE-REMY Elisabeth 133892</dc:creator>
  <cp:lastModifiedBy>me</cp:lastModifiedBy>
  <cp:revision>129</cp:revision>
  <dcterms:created xsi:type="dcterms:W3CDTF">2013-02-01T10:51:35Z</dcterms:created>
  <dcterms:modified xsi:type="dcterms:W3CDTF">2013-10-14T13:55:02Z</dcterms:modified>
</cp:coreProperties>
</file>