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30267275" cy="42794238"/>
  <p:notesSz cx="9094788" cy="13573125"/>
  <p:embeddedFontLst>
    <p:embeddedFont>
      <p:font typeface="Gill Sans MT" panose="020B0502020104020203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006600"/>
    <a:srgbClr val="66FF33"/>
    <a:srgbClr val="5F5F5F"/>
    <a:srgbClr val="669900"/>
    <a:srgbClr val="F2FADC"/>
    <a:srgbClr val="99FF99"/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56" autoAdjust="0"/>
  </p:normalViewPr>
  <p:slideViewPr>
    <p:cSldViewPr>
      <p:cViewPr>
        <p:scale>
          <a:sx n="33" d="100"/>
          <a:sy n="33" d="100"/>
        </p:scale>
        <p:origin x="-2298" y="1770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A6B3D-A05F-44B3-984B-EEE0230D2F1D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A0004A2F-6363-4412-A0FE-FC8F07115393}">
      <dgm:prSet phldrT="[Texto]"/>
      <dgm:spPr/>
      <dgm:t>
        <a:bodyPr/>
        <a:lstStyle/>
        <a:p>
          <a:r>
            <a:rPr lang="es-ES" dirty="0" smtClean="0"/>
            <a:t>A dónde quieres ir</a:t>
          </a:r>
          <a:endParaRPr lang="es-ES_tradnl" dirty="0"/>
        </a:p>
      </dgm:t>
    </dgm:pt>
    <dgm:pt modelId="{3EB84A71-D183-4725-A607-210B3332E7CA}" type="parTrans" cxnId="{B0A68505-F2B9-4375-9F8A-C3FF977477AD}">
      <dgm:prSet/>
      <dgm:spPr/>
      <dgm:t>
        <a:bodyPr/>
        <a:lstStyle/>
        <a:p>
          <a:endParaRPr lang="es-ES_tradnl"/>
        </a:p>
      </dgm:t>
    </dgm:pt>
    <dgm:pt modelId="{55A2A5B9-B45E-450A-9383-FFE8B0E57E43}" type="sibTrans" cxnId="{B0A68505-F2B9-4375-9F8A-C3FF977477AD}">
      <dgm:prSet/>
      <dgm:spPr/>
      <dgm:t>
        <a:bodyPr/>
        <a:lstStyle/>
        <a:p>
          <a:endParaRPr lang="es-ES_tradnl"/>
        </a:p>
      </dgm:t>
    </dgm:pt>
    <dgm:pt modelId="{6DC79D50-041B-418B-B063-E21E4B9C1F9A}">
      <dgm:prSet phldrT="[Texto]"/>
      <dgm:spPr/>
      <dgm:t>
        <a:bodyPr/>
        <a:lstStyle/>
        <a:p>
          <a:r>
            <a:rPr lang="es-ES" dirty="0" smtClean="0"/>
            <a:t>Cómo quieres ir: en transporte público, a pié, en bici, sin escaleras…</a:t>
          </a:r>
          <a:endParaRPr lang="es-ES_tradnl" dirty="0"/>
        </a:p>
      </dgm:t>
    </dgm:pt>
    <dgm:pt modelId="{B689DD1A-7D7D-449F-A98C-3A65748117A4}" type="parTrans" cxnId="{9418453A-0A24-46C0-8EA7-5140D59CC909}">
      <dgm:prSet/>
      <dgm:spPr/>
      <dgm:t>
        <a:bodyPr/>
        <a:lstStyle/>
        <a:p>
          <a:endParaRPr lang="es-ES_tradnl"/>
        </a:p>
      </dgm:t>
    </dgm:pt>
    <dgm:pt modelId="{6171E2D4-DD62-480D-8FB5-1B92A17B8770}" type="sibTrans" cxnId="{9418453A-0A24-46C0-8EA7-5140D59CC909}">
      <dgm:prSet/>
      <dgm:spPr/>
      <dgm:t>
        <a:bodyPr/>
        <a:lstStyle/>
        <a:p>
          <a:endParaRPr lang="es-ES_tradnl"/>
        </a:p>
      </dgm:t>
    </dgm:pt>
    <dgm:pt modelId="{772CD721-7C5B-4DF9-816D-E3A366D75AEB}">
      <dgm:prSet phldrT="[Texto]"/>
      <dgm:spPr/>
      <dgm:t>
        <a:bodyPr/>
        <a:lstStyle/>
        <a:p>
          <a:r>
            <a:rPr lang="es-ES" dirty="0" smtClean="0"/>
            <a:t>Te damos la mejor ruta</a:t>
          </a:r>
          <a:endParaRPr lang="es-ES_tradnl" dirty="0"/>
        </a:p>
      </dgm:t>
    </dgm:pt>
    <dgm:pt modelId="{0EEC273E-A1BB-4B8F-93FB-3D6DE2DEBC58}" type="parTrans" cxnId="{6AF13343-2E70-4226-9A5E-A974D9F530AB}">
      <dgm:prSet/>
      <dgm:spPr/>
      <dgm:t>
        <a:bodyPr/>
        <a:lstStyle/>
        <a:p>
          <a:endParaRPr lang="es-ES_tradnl"/>
        </a:p>
      </dgm:t>
    </dgm:pt>
    <dgm:pt modelId="{20F77C2B-B427-4B6E-A9D9-22976BB001DE}" type="sibTrans" cxnId="{6AF13343-2E70-4226-9A5E-A974D9F530AB}">
      <dgm:prSet/>
      <dgm:spPr/>
      <dgm:t>
        <a:bodyPr/>
        <a:lstStyle/>
        <a:p>
          <a:endParaRPr lang="es-ES_tradnl"/>
        </a:p>
      </dgm:t>
    </dgm:pt>
    <dgm:pt modelId="{D59FCE12-B4CC-43B7-952A-40B4F7ED668C}" type="pres">
      <dgm:prSet presAssocID="{D67A6B3D-A05F-44B3-984B-EEE0230D2F1D}" presName="Name0" presStyleCnt="0">
        <dgm:presLayoutVars>
          <dgm:dir/>
          <dgm:animLvl val="lvl"/>
          <dgm:resizeHandles val="exact"/>
        </dgm:presLayoutVars>
      </dgm:prSet>
      <dgm:spPr/>
    </dgm:pt>
    <dgm:pt modelId="{B004EE47-E1C7-46B1-AA83-42F1FBD1032C}" type="pres">
      <dgm:prSet presAssocID="{A0004A2F-6363-4412-A0FE-FC8F07115393}" presName="parTxOnly" presStyleLbl="node1" presStyleIdx="0" presStyleCnt="3" custLinFactNeighborY="-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1673EA4-8928-436B-8C8A-ECB1EB99531C}" type="pres">
      <dgm:prSet presAssocID="{55A2A5B9-B45E-450A-9383-FFE8B0E57E43}" presName="parTxOnlySpace" presStyleCnt="0"/>
      <dgm:spPr/>
    </dgm:pt>
    <dgm:pt modelId="{772A03F9-E70A-447B-9057-018488102385}" type="pres">
      <dgm:prSet presAssocID="{6DC79D50-041B-418B-B063-E21E4B9C1F9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E42882-28B6-4262-B1EE-10031904CB7E}" type="pres">
      <dgm:prSet presAssocID="{6171E2D4-DD62-480D-8FB5-1B92A17B8770}" presName="parTxOnlySpace" presStyleCnt="0"/>
      <dgm:spPr/>
    </dgm:pt>
    <dgm:pt modelId="{E510FCE4-84A6-477B-85DD-B3455CB2C310}" type="pres">
      <dgm:prSet presAssocID="{772CD721-7C5B-4DF9-816D-E3A366D75AE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74C9B20-A9BE-4501-8A81-69B90DDC5A78}" type="presOf" srcId="{6DC79D50-041B-418B-B063-E21E4B9C1F9A}" destId="{772A03F9-E70A-447B-9057-018488102385}" srcOrd="0" destOrd="0" presId="urn:microsoft.com/office/officeart/2005/8/layout/chevron1"/>
    <dgm:cxn modelId="{59E08979-7E07-46D4-B5BF-3DBC97C83C13}" type="presOf" srcId="{772CD721-7C5B-4DF9-816D-E3A366D75AEB}" destId="{E510FCE4-84A6-477B-85DD-B3455CB2C310}" srcOrd="0" destOrd="0" presId="urn:microsoft.com/office/officeart/2005/8/layout/chevron1"/>
    <dgm:cxn modelId="{6AF13343-2E70-4226-9A5E-A974D9F530AB}" srcId="{D67A6B3D-A05F-44B3-984B-EEE0230D2F1D}" destId="{772CD721-7C5B-4DF9-816D-E3A366D75AEB}" srcOrd="2" destOrd="0" parTransId="{0EEC273E-A1BB-4B8F-93FB-3D6DE2DEBC58}" sibTransId="{20F77C2B-B427-4B6E-A9D9-22976BB001DE}"/>
    <dgm:cxn modelId="{52F12B10-8D4B-4658-88C5-D8A64B0E1DCF}" type="presOf" srcId="{D67A6B3D-A05F-44B3-984B-EEE0230D2F1D}" destId="{D59FCE12-B4CC-43B7-952A-40B4F7ED668C}" srcOrd="0" destOrd="0" presId="urn:microsoft.com/office/officeart/2005/8/layout/chevron1"/>
    <dgm:cxn modelId="{B0A68505-F2B9-4375-9F8A-C3FF977477AD}" srcId="{D67A6B3D-A05F-44B3-984B-EEE0230D2F1D}" destId="{A0004A2F-6363-4412-A0FE-FC8F07115393}" srcOrd="0" destOrd="0" parTransId="{3EB84A71-D183-4725-A607-210B3332E7CA}" sibTransId="{55A2A5B9-B45E-450A-9383-FFE8B0E57E43}"/>
    <dgm:cxn modelId="{111384D9-100C-440A-9B9C-1311F35D8CFE}" type="presOf" srcId="{A0004A2F-6363-4412-A0FE-FC8F07115393}" destId="{B004EE47-E1C7-46B1-AA83-42F1FBD1032C}" srcOrd="0" destOrd="0" presId="urn:microsoft.com/office/officeart/2005/8/layout/chevron1"/>
    <dgm:cxn modelId="{9418453A-0A24-46C0-8EA7-5140D59CC909}" srcId="{D67A6B3D-A05F-44B3-984B-EEE0230D2F1D}" destId="{6DC79D50-041B-418B-B063-E21E4B9C1F9A}" srcOrd="1" destOrd="0" parTransId="{B689DD1A-7D7D-449F-A98C-3A65748117A4}" sibTransId="{6171E2D4-DD62-480D-8FB5-1B92A17B8770}"/>
    <dgm:cxn modelId="{032A903C-A67D-4A9C-99C5-F19F80B91863}" type="presParOf" srcId="{D59FCE12-B4CC-43B7-952A-40B4F7ED668C}" destId="{B004EE47-E1C7-46B1-AA83-42F1FBD1032C}" srcOrd="0" destOrd="0" presId="urn:microsoft.com/office/officeart/2005/8/layout/chevron1"/>
    <dgm:cxn modelId="{7E286905-311E-4D0E-A2F5-411516F38A2E}" type="presParOf" srcId="{D59FCE12-B4CC-43B7-952A-40B4F7ED668C}" destId="{71673EA4-8928-436B-8C8A-ECB1EB99531C}" srcOrd="1" destOrd="0" presId="urn:microsoft.com/office/officeart/2005/8/layout/chevron1"/>
    <dgm:cxn modelId="{5337E0C1-A26C-49D8-99DB-F03985229FD6}" type="presParOf" srcId="{D59FCE12-B4CC-43B7-952A-40B4F7ED668C}" destId="{772A03F9-E70A-447B-9057-018488102385}" srcOrd="2" destOrd="0" presId="urn:microsoft.com/office/officeart/2005/8/layout/chevron1"/>
    <dgm:cxn modelId="{9A2D64B0-0C02-4A4F-BF88-535A8C44A035}" type="presParOf" srcId="{D59FCE12-B4CC-43B7-952A-40B4F7ED668C}" destId="{3EE42882-28B6-4262-B1EE-10031904CB7E}" srcOrd="3" destOrd="0" presId="urn:microsoft.com/office/officeart/2005/8/layout/chevron1"/>
    <dgm:cxn modelId="{10A84F8A-2737-478B-BE4E-BFC5449255F7}" type="presParOf" srcId="{D59FCE12-B4CC-43B7-952A-40B4F7ED668C}" destId="{E510FCE4-84A6-477B-85DD-B3455CB2C3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4EE47-E1C7-46B1-AA83-42F1FBD1032C}">
      <dsp:nvSpPr>
        <dsp:cNvPr id="0" name=""/>
        <dsp:cNvSpPr/>
      </dsp:nvSpPr>
      <dsp:spPr>
        <a:xfrm>
          <a:off x="8501" y="3712502"/>
          <a:ext cx="10357935" cy="41431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A dónde quieres ir</a:t>
          </a:r>
          <a:endParaRPr lang="es-ES_tradnl" sz="6000" kern="1200" dirty="0"/>
        </a:p>
      </dsp:txBody>
      <dsp:txXfrm>
        <a:off x="2080088" y="3712502"/>
        <a:ext cx="6214761" cy="4143174"/>
      </dsp:txXfrm>
    </dsp:sp>
    <dsp:sp modelId="{772A03F9-E70A-447B-9057-018488102385}">
      <dsp:nvSpPr>
        <dsp:cNvPr id="0" name=""/>
        <dsp:cNvSpPr/>
      </dsp:nvSpPr>
      <dsp:spPr>
        <a:xfrm>
          <a:off x="9330644" y="3725056"/>
          <a:ext cx="10357935" cy="4143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Cómo quieres ir: en transporte público, a pié, en bici, sin escaleras…</a:t>
          </a:r>
          <a:endParaRPr lang="es-ES_tradnl" sz="6000" kern="1200" dirty="0"/>
        </a:p>
      </dsp:txBody>
      <dsp:txXfrm>
        <a:off x="11402231" y="3725056"/>
        <a:ext cx="6214761" cy="4143174"/>
      </dsp:txXfrm>
    </dsp:sp>
    <dsp:sp modelId="{E510FCE4-84A6-477B-85DD-B3455CB2C310}">
      <dsp:nvSpPr>
        <dsp:cNvPr id="0" name=""/>
        <dsp:cNvSpPr/>
      </dsp:nvSpPr>
      <dsp:spPr>
        <a:xfrm>
          <a:off x="18652786" y="3725056"/>
          <a:ext cx="10357935" cy="41431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0" kern="1200" dirty="0" smtClean="0"/>
            <a:t>Te damos la mejor ruta</a:t>
          </a:r>
          <a:endParaRPr lang="es-ES_tradnl" sz="6000" kern="1200" dirty="0"/>
        </a:p>
      </dsp:txBody>
      <dsp:txXfrm>
        <a:off x="20724373" y="3725056"/>
        <a:ext cx="6214761" cy="4143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4176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51438" y="0"/>
            <a:ext cx="394176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6375" y="1017588"/>
            <a:ext cx="3602038" cy="509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6446838"/>
            <a:ext cx="7275512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892088"/>
            <a:ext cx="3941763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51438" y="12892088"/>
            <a:ext cx="3941762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867D21B-E78E-4633-BD19-704B5D57A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83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CC1D00-ADC8-4643-B6E8-0741BA37DDF2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noProof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046" y="13293960"/>
            <a:ext cx="25727184" cy="917302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1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8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3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943774" y="1713763"/>
            <a:ext cx="6810137" cy="365137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13364" y="1713763"/>
            <a:ext cx="19925956" cy="365137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1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906" y="27499270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20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41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161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882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60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323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04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763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1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13364" y="9985332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385865" y="9985332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5360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205" indent="0">
              <a:buNone/>
              <a:defRPr sz="9100" b="1"/>
            </a:lvl2pPr>
            <a:lvl3pPr marL="4174410" indent="0">
              <a:buNone/>
              <a:defRPr sz="8200" b="1"/>
            </a:lvl3pPr>
            <a:lvl4pPr marL="6261616" indent="0">
              <a:buNone/>
              <a:defRPr sz="7300" b="1"/>
            </a:lvl4pPr>
            <a:lvl5pPr marL="8348821" indent="0">
              <a:buNone/>
              <a:defRPr sz="7300" b="1"/>
            </a:lvl5pPr>
            <a:lvl6pPr marL="10436026" indent="0">
              <a:buNone/>
              <a:defRPr sz="7300" b="1"/>
            </a:lvl6pPr>
            <a:lvl7pPr marL="12523231" indent="0">
              <a:buNone/>
              <a:defRPr sz="7300" b="1"/>
            </a:lvl7pPr>
            <a:lvl8pPr marL="14610432" indent="0">
              <a:buNone/>
              <a:defRPr sz="7300" b="1"/>
            </a:lvl8pPr>
            <a:lvl9pPr marL="16697637" indent="0">
              <a:buNone/>
              <a:defRPr sz="73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5360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0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8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69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664" y="1703854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369" y="8955100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205" indent="0">
              <a:buNone/>
              <a:defRPr sz="12800"/>
            </a:lvl2pPr>
            <a:lvl3pPr marL="4174410" indent="0">
              <a:buNone/>
              <a:defRPr sz="11000"/>
            </a:lvl3pPr>
            <a:lvl4pPr marL="6261616" indent="0">
              <a:buNone/>
              <a:defRPr sz="9100"/>
            </a:lvl4pPr>
            <a:lvl5pPr marL="8348821" indent="0">
              <a:buNone/>
              <a:defRPr sz="9100"/>
            </a:lvl5pPr>
            <a:lvl6pPr marL="10436026" indent="0">
              <a:buNone/>
              <a:defRPr sz="9100"/>
            </a:lvl6pPr>
            <a:lvl7pPr marL="12523231" indent="0">
              <a:buNone/>
              <a:defRPr sz="9100"/>
            </a:lvl7pPr>
            <a:lvl8pPr marL="14610432" indent="0">
              <a:buNone/>
              <a:defRPr sz="9100"/>
            </a:lvl8pPr>
            <a:lvl9pPr marL="16697637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205" indent="0">
              <a:buNone/>
              <a:defRPr sz="5500"/>
            </a:lvl2pPr>
            <a:lvl3pPr marL="4174410" indent="0">
              <a:buNone/>
              <a:defRPr sz="4600"/>
            </a:lvl3pPr>
            <a:lvl4pPr marL="6261616" indent="0">
              <a:buNone/>
              <a:defRPr sz="4100"/>
            </a:lvl4pPr>
            <a:lvl5pPr marL="8348821" indent="0">
              <a:buNone/>
              <a:defRPr sz="4100"/>
            </a:lvl5pPr>
            <a:lvl6pPr marL="10436026" indent="0">
              <a:buNone/>
              <a:defRPr sz="4100"/>
            </a:lvl6pPr>
            <a:lvl7pPr marL="12523231" indent="0">
              <a:buNone/>
              <a:defRPr sz="4100"/>
            </a:lvl7pPr>
            <a:lvl8pPr marL="14610432" indent="0">
              <a:buNone/>
              <a:defRPr sz="4100"/>
            </a:lvl8pPr>
            <a:lvl9pPr marL="16697637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3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42" tIns="208721" rIns="417442" bIns="20872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4" y="9985332"/>
            <a:ext cx="27240548" cy="28242219"/>
          </a:xfrm>
          <a:prstGeom prst="rect">
            <a:avLst/>
          </a:prstGeom>
        </p:spPr>
        <p:txBody>
          <a:bodyPr vert="horz" lIns="417442" tIns="208721" rIns="417442" bIns="20872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3364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1319" y="39663928"/>
            <a:ext cx="9584637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91547" y="39663928"/>
            <a:ext cx="7062364" cy="2278397"/>
          </a:xfrm>
          <a:prstGeom prst="rect">
            <a:avLst/>
          </a:prstGeom>
        </p:spPr>
        <p:txBody>
          <a:bodyPr vert="horz" lIns="417442" tIns="208721" rIns="417442" bIns="208721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216536-3346-4B4B-8938-B2170D6342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7441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405" indent="-1565405" algn="l" defTabSz="4174410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708" indent="-1304503" algn="l" defTabSz="4174410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011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5216" indent="-1043600" algn="l" defTabSz="4174410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2421" indent="-1043600" algn="l" defTabSz="4174410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9626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6831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4037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1242" indent="-1043600" algn="l" defTabSz="4174410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205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410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161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882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6026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3231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0432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7637" algn="l" defTabSz="417441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19.png"/><Relationship Id="rId3" Type="http://schemas.openxmlformats.org/officeDocument/2006/relationships/image" Target="../media/image1.jpeg"/><Relationship Id="rId21" Type="http://schemas.openxmlformats.org/officeDocument/2006/relationships/diagramQuickStyle" Target="../diagrams/quickStyl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diagramLayout" Target="../diagrams/layou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microsoft.com/office/2007/relationships/diagramDrawing" Target="../diagrams/drawing1.xml"/><Relationship Id="rId28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diagramData" Target="../diagrams/data1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diagramColors" Target="../diagrams/colors1.xml"/><Relationship Id="rId27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8515" y="-64692"/>
            <a:ext cx="30240000" cy="42840001"/>
          </a:xfrm>
          <a:prstGeom prst="roundRect">
            <a:avLst>
              <a:gd name="adj" fmla="val 0"/>
            </a:avLst>
          </a:prstGeom>
          <a:noFill/>
          <a:ln w="3810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17 Grupo"/>
          <p:cNvGrpSpPr/>
          <p:nvPr/>
        </p:nvGrpSpPr>
        <p:grpSpPr>
          <a:xfrm>
            <a:off x="0" y="-15081"/>
            <a:ext cx="17585639" cy="6266821"/>
            <a:chOff x="11952688" y="1794357"/>
            <a:chExt cx="17585639" cy="6266821"/>
          </a:xfrm>
        </p:grpSpPr>
        <p:sp>
          <p:nvSpPr>
            <p:cNvPr id="16" name="15 Luna"/>
            <p:cNvSpPr/>
            <p:nvPr/>
          </p:nvSpPr>
          <p:spPr>
            <a:xfrm rot="15282183">
              <a:off x="18909363" y="-2567786"/>
              <a:ext cx="4161540" cy="17096388"/>
            </a:xfrm>
            <a:prstGeom prst="mo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1952688" y="1903915"/>
              <a:ext cx="12942600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23270770" y="1794357"/>
              <a:ext cx="5217318" cy="14191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24812074" y="3194410"/>
              <a:ext cx="2539363" cy="141915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12809814" y="6399715"/>
              <a:ext cx="8134474" cy="450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12444381" y="6174269"/>
              <a:ext cx="789112" cy="4508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52" name="Rectangle 51"/>
          <p:cNvSpPr>
            <a:spLocks noChangeArrowheads="1"/>
          </p:cNvSpPr>
          <p:nvPr/>
        </p:nvSpPr>
        <p:spPr bwMode="auto">
          <a:xfrm>
            <a:off x="83965" y="10743"/>
            <a:ext cx="14185575" cy="555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FC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/>
          <a:p>
            <a:pPr algn="ctr" defTabSz="4703763"/>
            <a:r>
              <a:rPr lang="es-ES" sz="8800" b="1" dirty="0" smtClean="0">
                <a:solidFill>
                  <a:schemeClr val="bg1"/>
                </a:solidFill>
                <a:latin typeface="Gill Sans MT" pitchFamily="34" charset="0"/>
              </a:rPr>
              <a:t>Trabajamos para facilitar</a:t>
            </a:r>
          </a:p>
          <a:p>
            <a:pPr algn="ctr" defTabSz="4703763"/>
            <a:r>
              <a:rPr lang="es-ES" sz="8800" b="1" dirty="0" smtClean="0">
                <a:solidFill>
                  <a:schemeClr val="bg1"/>
                </a:solidFill>
                <a:latin typeface="Gill Sans MT" pitchFamily="34" charset="0"/>
              </a:rPr>
              <a:t> la movilidad urbana </a:t>
            </a:r>
          </a:p>
          <a:p>
            <a:pPr algn="ctr" defTabSz="4703763"/>
            <a:r>
              <a:rPr lang="es-ES" sz="8800" b="1" dirty="0" smtClean="0">
                <a:solidFill>
                  <a:schemeClr val="bg1"/>
                </a:solidFill>
                <a:latin typeface="Gill Sans MT" pitchFamily="34" charset="0"/>
              </a:rPr>
              <a:t> de nuestros mayores</a:t>
            </a:r>
          </a:p>
          <a:p>
            <a:pPr algn="ctr" defTabSz="4703763"/>
            <a:r>
              <a:rPr lang="es-ES" sz="8800" b="1" dirty="0" smtClean="0">
                <a:solidFill>
                  <a:schemeClr val="bg1"/>
                </a:solidFill>
                <a:latin typeface="Gill Sans MT" pitchFamily="34" charset="0"/>
              </a:rPr>
              <a:t> y discapacitados</a:t>
            </a:r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831" y="39080290"/>
            <a:ext cx="2225385" cy="2225385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93" y="41029759"/>
            <a:ext cx="2947725" cy="1260789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4" y="40855767"/>
            <a:ext cx="3417544" cy="1298368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443" y="41222220"/>
            <a:ext cx="3149178" cy="875865"/>
          </a:xfrm>
          <a:prstGeom prst="rect">
            <a:avLst/>
          </a:prstGeom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23" y="39485923"/>
            <a:ext cx="3639309" cy="847474"/>
          </a:xfrm>
          <a:prstGeom prst="rect">
            <a:avLst/>
          </a:prstGeom>
        </p:spPr>
      </p:pic>
      <p:pic>
        <p:nvPicPr>
          <p:cNvPr id="47" name="4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86" y="41047124"/>
            <a:ext cx="3016604" cy="110701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1615" y="41399993"/>
            <a:ext cx="4499769" cy="921814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243149" y="39061775"/>
            <a:ext cx="30024128" cy="3637334"/>
          </a:xfrm>
          <a:prstGeom prst="rect">
            <a:avLst/>
          </a:prstGeom>
          <a:noFill/>
          <a:ln w="12700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825" y="4478746"/>
            <a:ext cx="3643338" cy="136784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985" y="4431578"/>
            <a:ext cx="2143140" cy="1413905"/>
          </a:xfrm>
          <a:prstGeom prst="rect">
            <a:avLst/>
          </a:prstGeom>
        </p:spPr>
      </p:pic>
      <p:sp>
        <p:nvSpPr>
          <p:cNvPr id="57" name="Rectangle 51"/>
          <p:cNvSpPr>
            <a:spLocks noChangeArrowheads="1"/>
          </p:cNvSpPr>
          <p:nvPr/>
        </p:nvSpPr>
        <p:spPr bwMode="auto">
          <a:xfrm>
            <a:off x="20678253" y="39687151"/>
            <a:ext cx="10553444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FFC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60" tIns="68580" rIns="137160" bIns="68580">
            <a:spAutoFit/>
          </a:bodyPr>
          <a:lstStyle/>
          <a:p>
            <a:pPr algn="ctr" defTabSz="4703763"/>
            <a:r>
              <a:rPr lang="es-ES" sz="7200" b="1" i="1" dirty="0" smtClean="0">
                <a:solidFill>
                  <a:srgbClr val="333333"/>
                </a:solidFill>
                <a:latin typeface="Gill Sans MT" pitchFamily="34" charset="0"/>
              </a:rPr>
              <a:t>http://ttnet-aal.eu</a:t>
            </a:r>
            <a:endParaRPr lang="en-US" sz="7200" b="1" i="1" dirty="0">
              <a:solidFill>
                <a:srgbClr val="333333"/>
              </a:solidFill>
              <a:latin typeface="Gill Sans MT" pitchFamily="34" charset="0"/>
            </a:endParaRPr>
          </a:p>
        </p:txBody>
      </p:sp>
      <p:pic>
        <p:nvPicPr>
          <p:cNvPr id="72" name="71 Imagen" descr="Boceto Difinitiv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705537" y="1018855"/>
            <a:ext cx="9828474" cy="307546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1781164" y="40983295"/>
            <a:ext cx="7538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03763"/>
            <a:r>
              <a:rPr lang="en-US" sz="7200" b="1" i="1" dirty="0" smtClean="0">
                <a:solidFill>
                  <a:srgbClr val="333333"/>
                </a:solidFill>
                <a:latin typeface="Gill Sans MT" pitchFamily="34" charset="0"/>
              </a:rPr>
              <a:t>@</a:t>
            </a:r>
            <a:r>
              <a:rPr lang="en-US" sz="7200" b="1" i="1" dirty="0" err="1">
                <a:solidFill>
                  <a:srgbClr val="333333"/>
                </a:solidFill>
                <a:latin typeface="Gill Sans MT" pitchFamily="34" charset="0"/>
              </a:rPr>
              <a:t>TTnet_AAL</a:t>
            </a:r>
            <a:endParaRPr lang="it-IT" sz="7200" b="1" i="1" dirty="0">
              <a:solidFill>
                <a:srgbClr val="333333"/>
              </a:solidFill>
              <a:latin typeface="Gill Sans MT" pitchFamily="34" charset="0"/>
            </a:endParaRPr>
          </a:p>
          <a:p>
            <a:pPr algn="ctr"/>
            <a:endParaRPr lang="it-IT" sz="7200" b="1" i="1" dirty="0"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74" name="Picture 11" descr="https://encrypted-tbn2.gstatic.com/images?q=tbn:ANd9GcRqnr5mH_1H4f1Sl--ssNuHAsvbxG_MZ-6SP1xRCp6l_AxGevlEC-xBRlv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61" y="15383785"/>
            <a:ext cx="9001000" cy="77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5" y="39230311"/>
            <a:ext cx="3702108" cy="12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364" y="39485923"/>
            <a:ext cx="3907315" cy="111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4" name="Rettangolo arrotondato 63"/>
          <p:cNvSpPr/>
          <p:nvPr/>
        </p:nvSpPr>
        <p:spPr>
          <a:xfrm>
            <a:off x="17848662" y="39546148"/>
            <a:ext cx="2641988" cy="1372956"/>
          </a:xfrm>
          <a:prstGeom prst="roundRect">
            <a:avLst>
              <a:gd name="adj" fmla="val 10000"/>
            </a:avLst>
          </a:prstGeom>
          <a:blipFill rotWithShape="1">
            <a:blip r:embed="rId1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9" name="3 Imagen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4"/>
          <a:stretch/>
        </p:blipFill>
        <p:spPr>
          <a:xfrm>
            <a:off x="14471303" y="4403231"/>
            <a:ext cx="5376316" cy="1470597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125" y="6779495"/>
            <a:ext cx="8640960" cy="3695877"/>
          </a:xfrm>
          <a:prstGeom prst="rect">
            <a:avLst/>
          </a:prstGeom>
        </p:spPr>
      </p:pic>
      <p:pic>
        <p:nvPicPr>
          <p:cNvPr id="4098" name="Picture 2" descr="http://cpzalzar.educa.aragon.es/images/jpg/aytozaragoza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2077" y="6278287"/>
            <a:ext cx="14341549" cy="5181728"/>
          </a:xfrm>
          <a:prstGeom prst="rect">
            <a:avLst/>
          </a:prstGeom>
          <a:noFill/>
        </p:spPr>
      </p:pic>
      <p:graphicFrame>
        <p:nvGraphicFramePr>
          <p:cNvPr id="75" name="74 Diagrama"/>
          <p:cNvGraphicFramePr/>
          <p:nvPr/>
        </p:nvGraphicFramePr>
        <p:xfrm>
          <a:off x="660029" y="7355559"/>
          <a:ext cx="29019224" cy="1159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461229" y="15492463"/>
            <a:ext cx="6203180" cy="763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8301989" y="16860615"/>
            <a:ext cx="111039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76053" y="23564495"/>
            <a:ext cx="19010112" cy="1237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48661" y="35582695"/>
            <a:ext cx="2301037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1465784" y="22533082"/>
            <a:ext cx="7781421" cy="125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2744</TotalTime>
  <Words>46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Gill Sans MT</vt:lpstr>
      <vt:lpstr>Calibri</vt:lpstr>
      <vt:lpstr>Tema de Office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Roxana Dascalu</cp:lastModifiedBy>
  <cp:revision>127</cp:revision>
  <dcterms:created xsi:type="dcterms:W3CDTF">2004-07-27T19:46:06Z</dcterms:created>
  <dcterms:modified xsi:type="dcterms:W3CDTF">2015-03-03T09:58:46Z</dcterms:modified>
  <cp:category>research posters template</cp:category>
</cp:coreProperties>
</file>